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rels" ContentType="application/vnd.openxmlformats-package.relationships+xml"/>
  <Default Extension="xml" ContentType="application/xml"/>
  <Default Extension="vml" ContentType="application/vnd.openxmlformats-officedocument.vmlDrawing"/>
  <Default Extension="jpg" ContentType="image/jp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media/image40.jpg" ContentType="image/jpeg"/>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68"/>
  </p:notesMasterIdLst>
  <p:sldIdLst>
    <p:sldId id="261" r:id="rId5"/>
    <p:sldId id="263" r:id="rId6"/>
    <p:sldId id="264" r:id="rId7"/>
    <p:sldId id="266" r:id="rId8"/>
    <p:sldId id="256" r:id="rId9"/>
    <p:sldId id="268" r:id="rId10"/>
    <p:sldId id="269" r:id="rId11"/>
    <p:sldId id="271" r:id="rId12"/>
    <p:sldId id="272" r:id="rId13"/>
    <p:sldId id="273" r:id="rId14"/>
    <p:sldId id="280" r:id="rId15"/>
    <p:sldId id="282" r:id="rId16"/>
    <p:sldId id="283" r:id="rId17"/>
    <p:sldId id="284" r:id="rId18"/>
    <p:sldId id="285" r:id="rId19"/>
    <p:sldId id="286" r:id="rId20"/>
    <p:sldId id="287" r:id="rId21"/>
    <p:sldId id="290" r:id="rId22"/>
    <p:sldId id="292" r:id="rId23"/>
    <p:sldId id="289" r:id="rId24"/>
    <p:sldId id="275" r:id="rId25"/>
    <p:sldId id="333" r:id="rId26"/>
    <p:sldId id="295" r:id="rId27"/>
    <p:sldId id="297" r:id="rId28"/>
    <p:sldId id="299" r:id="rId29"/>
    <p:sldId id="300" r:id="rId30"/>
    <p:sldId id="301" r:id="rId31"/>
    <p:sldId id="258" r:id="rId32"/>
    <p:sldId id="335" r:id="rId33"/>
    <p:sldId id="288" r:id="rId34"/>
    <p:sldId id="260" r:id="rId35"/>
    <p:sldId id="336" r:id="rId36"/>
    <p:sldId id="337" r:id="rId37"/>
    <p:sldId id="338" r:id="rId38"/>
    <p:sldId id="293" r:id="rId39"/>
    <p:sldId id="339" r:id="rId40"/>
    <p:sldId id="340" r:id="rId41"/>
    <p:sldId id="305" r:id="rId42"/>
    <p:sldId id="341" r:id="rId43"/>
    <p:sldId id="342" r:id="rId44"/>
    <p:sldId id="328" r:id="rId45"/>
    <p:sldId id="302" r:id="rId46"/>
    <p:sldId id="303" r:id="rId47"/>
    <p:sldId id="304" r:id="rId48"/>
    <p:sldId id="314" r:id="rId49"/>
    <p:sldId id="313" r:id="rId50"/>
    <p:sldId id="315" r:id="rId51"/>
    <p:sldId id="309" r:id="rId52"/>
    <p:sldId id="311" r:id="rId53"/>
    <p:sldId id="317" r:id="rId54"/>
    <p:sldId id="334" r:id="rId55"/>
    <p:sldId id="323" r:id="rId56"/>
    <p:sldId id="310" r:id="rId57"/>
    <p:sldId id="330" r:id="rId58"/>
    <p:sldId id="324" r:id="rId59"/>
    <p:sldId id="325" r:id="rId60"/>
    <p:sldId id="331" r:id="rId61"/>
    <p:sldId id="318" r:id="rId62"/>
    <p:sldId id="326" r:id="rId63"/>
    <p:sldId id="327" r:id="rId64"/>
    <p:sldId id="332" r:id="rId65"/>
    <p:sldId id="320" r:id="rId66"/>
    <p:sldId id="321" r:id="rId6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1AE8D"/>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4000" autoAdjust="0"/>
    <p:restoredTop sz="94708"/>
  </p:normalViewPr>
  <p:slideViewPr>
    <p:cSldViewPr snapToGrid="0" snapToObjects="1">
      <p:cViewPr varScale="1">
        <p:scale>
          <a:sx n="74" d="100"/>
          <a:sy n="74" d="100"/>
        </p:scale>
        <p:origin x="624" y="84"/>
      </p:cViewPr>
      <p:guideLst>
        <p:guide orient="horz" pos="2160"/>
        <p:guide pos="2880"/>
      </p:guideLst>
    </p:cSldViewPr>
  </p:slideViewPr>
  <p:notesTextViewPr>
    <p:cViewPr>
      <p:scale>
        <a:sx n="100" d="100"/>
        <a:sy n="100" d="100"/>
      </p:scale>
      <p:origin x="0" y="0"/>
    </p:cViewPr>
  </p:notesTextViewPr>
  <p:sorterViewPr>
    <p:cViewPr>
      <p:scale>
        <a:sx n="150" d="100"/>
        <a:sy n="150" d="100"/>
      </p:scale>
      <p:origin x="0" y="6368"/>
    </p:cViewPr>
  </p:sorterViewPr>
  <p:notesViewPr>
    <p:cSldViewPr snapToGrid="0" snapToObjects="1">
      <p:cViewPr varScale="1">
        <p:scale>
          <a:sx n="93" d="100"/>
          <a:sy n="93" d="100"/>
        </p:scale>
        <p:origin x="-3008" y="-10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notesMaster" Target="notesMasters/notesMaster1.xml"/><Relationship Id="rId7" Type="http://schemas.openxmlformats.org/officeDocument/2006/relationships/slide" Target="slides/slide3.xml"/><Relationship Id="rId71"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2.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A415D94-23E7-974D-8446-384B52F594E1}" type="datetimeFigureOut">
              <a:t>11/7/2021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16C5BF9-15BF-5842-9DDB-3AA156DAF0F5}" type="slidenum">
              <a:t>‹#›</a:t>
            </a:fld>
            <a:endParaRPr lang="en-US"/>
          </a:p>
        </p:txBody>
      </p:sp>
    </p:spTree>
    <p:extLst>
      <p:ext uri="{BB962C8B-B14F-4D97-AF65-F5344CB8AC3E}">
        <p14:creationId xmlns:p14="http://schemas.microsoft.com/office/powerpoint/2010/main" val="1347393604"/>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Rectangle 1031"/>
          <p:cNvSpPr>
            <a:spLocks noGrp="1" noChangeArrowheads="1"/>
          </p:cNvSpPr>
          <p:nvPr>
            <p:ph type="sldNum" sz="quarter" idx="5"/>
          </p:nvPr>
        </p:nvSpPr>
        <p:spPr>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699">
                <a:solidFill>
                  <a:srgbClr val="000000"/>
                </a:solidFill>
                <a:miter lim="800000"/>
                <a:headEnd type="none" w="sm" len="sm"/>
                <a:tailEnd type="none" w="sm" len="sm"/>
              </a14:hiddenLine>
            </a:ext>
          </a:extLst>
        </p:spPr>
        <p:txBody>
          <a:bodyPr/>
          <a:lstStyle>
            <a:lvl1pPr defTabSz="909979" eaLnBrk="0" hangingPunct="0">
              <a:defRPr sz="2300">
                <a:solidFill>
                  <a:schemeClr val="tx1"/>
                </a:solidFill>
                <a:latin typeface="Comic Sans MS" charset="0"/>
                <a:ea typeface="ＭＳ Ｐゴシック" charset="0"/>
                <a:cs typeface="ＭＳ Ｐゴシック" charset="0"/>
              </a:defRPr>
            </a:lvl1pPr>
            <a:lvl2pPr marL="702756" indent="-270291" defTabSz="909979" eaLnBrk="0" hangingPunct="0">
              <a:defRPr sz="2300">
                <a:solidFill>
                  <a:schemeClr val="tx1"/>
                </a:solidFill>
                <a:latin typeface="Comic Sans MS" charset="0"/>
                <a:ea typeface="ＭＳ Ｐゴシック" charset="0"/>
              </a:defRPr>
            </a:lvl2pPr>
            <a:lvl3pPr marL="1081164" indent="-216233" defTabSz="909979" eaLnBrk="0" hangingPunct="0">
              <a:defRPr sz="2300">
                <a:solidFill>
                  <a:schemeClr val="tx1"/>
                </a:solidFill>
                <a:latin typeface="Comic Sans MS" charset="0"/>
                <a:ea typeface="ＭＳ Ｐゴシック" charset="0"/>
              </a:defRPr>
            </a:lvl3pPr>
            <a:lvl4pPr marL="1513629" indent="-216233" defTabSz="909979" eaLnBrk="0" hangingPunct="0">
              <a:defRPr sz="2300">
                <a:solidFill>
                  <a:schemeClr val="tx1"/>
                </a:solidFill>
                <a:latin typeface="Comic Sans MS" charset="0"/>
                <a:ea typeface="ＭＳ Ｐゴシック" charset="0"/>
              </a:defRPr>
            </a:lvl4pPr>
            <a:lvl5pPr marL="1946095" indent="-216233" defTabSz="909979" eaLnBrk="0" hangingPunct="0">
              <a:defRPr sz="2300">
                <a:solidFill>
                  <a:schemeClr val="tx1"/>
                </a:solidFill>
                <a:latin typeface="Comic Sans MS" charset="0"/>
                <a:ea typeface="ＭＳ Ｐゴシック" charset="0"/>
              </a:defRPr>
            </a:lvl5pPr>
            <a:lvl6pPr marL="2378560" indent="-216233" defTabSz="909979" eaLnBrk="0" fontAlgn="base" hangingPunct="0">
              <a:spcBef>
                <a:spcPct val="0"/>
              </a:spcBef>
              <a:spcAft>
                <a:spcPct val="0"/>
              </a:spcAft>
              <a:defRPr sz="2300">
                <a:solidFill>
                  <a:schemeClr val="tx1"/>
                </a:solidFill>
                <a:latin typeface="Comic Sans MS" charset="0"/>
                <a:ea typeface="ＭＳ Ｐゴシック" charset="0"/>
              </a:defRPr>
            </a:lvl6pPr>
            <a:lvl7pPr marL="2811026" indent="-216233" defTabSz="909979" eaLnBrk="0" fontAlgn="base" hangingPunct="0">
              <a:spcBef>
                <a:spcPct val="0"/>
              </a:spcBef>
              <a:spcAft>
                <a:spcPct val="0"/>
              </a:spcAft>
              <a:defRPr sz="2300">
                <a:solidFill>
                  <a:schemeClr val="tx1"/>
                </a:solidFill>
                <a:latin typeface="Comic Sans MS" charset="0"/>
                <a:ea typeface="ＭＳ Ｐゴシック" charset="0"/>
              </a:defRPr>
            </a:lvl7pPr>
            <a:lvl8pPr marL="3243491" indent="-216233" defTabSz="909979" eaLnBrk="0" fontAlgn="base" hangingPunct="0">
              <a:spcBef>
                <a:spcPct val="0"/>
              </a:spcBef>
              <a:spcAft>
                <a:spcPct val="0"/>
              </a:spcAft>
              <a:defRPr sz="2300">
                <a:solidFill>
                  <a:schemeClr val="tx1"/>
                </a:solidFill>
                <a:latin typeface="Comic Sans MS" charset="0"/>
                <a:ea typeface="ＭＳ Ｐゴシック" charset="0"/>
              </a:defRPr>
            </a:lvl8pPr>
            <a:lvl9pPr marL="3675957" indent="-216233" defTabSz="909979" eaLnBrk="0" fontAlgn="base" hangingPunct="0">
              <a:spcBef>
                <a:spcPct val="0"/>
              </a:spcBef>
              <a:spcAft>
                <a:spcPct val="0"/>
              </a:spcAft>
              <a:defRPr sz="2300">
                <a:solidFill>
                  <a:schemeClr val="tx1"/>
                </a:solidFill>
                <a:latin typeface="Comic Sans MS" charset="0"/>
                <a:ea typeface="ＭＳ Ｐゴシック" charset="0"/>
              </a:defRPr>
            </a:lvl9pPr>
          </a:lstStyle>
          <a:p>
            <a:fld id="{1C1C232C-905E-5447-A7E5-41A365279AA8}" type="slidenum">
              <a:rPr lang="en-US" sz="1300">
                <a:latin typeface="Arial" charset="0"/>
              </a:rPr>
              <a:pPr/>
              <a:t>15</a:t>
            </a:fld>
            <a:endParaRPr lang="en-US" sz="1300">
              <a:latin typeface="Arial"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Rectangle 1031"/>
          <p:cNvSpPr>
            <a:spLocks noGrp="1" noChangeArrowheads="1"/>
          </p:cNvSpPr>
          <p:nvPr>
            <p:ph type="sldNum" sz="quarter" idx="5"/>
          </p:nvPr>
        </p:nvSpPr>
        <p:spPr>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699">
                <a:solidFill>
                  <a:srgbClr val="000000"/>
                </a:solidFill>
                <a:miter lim="800000"/>
                <a:headEnd type="none" w="sm" len="sm"/>
                <a:tailEnd type="none" w="sm" len="sm"/>
              </a14:hiddenLine>
            </a:ext>
          </a:extLst>
        </p:spPr>
        <p:txBody>
          <a:bodyPr/>
          <a:lstStyle>
            <a:lvl1pPr defTabSz="909979" eaLnBrk="0" hangingPunct="0">
              <a:defRPr sz="2300">
                <a:solidFill>
                  <a:schemeClr val="tx1"/>
                </a:solidFill>
                <a:latin typeface="Comic Sans MS" charset="0"/>
                <a:ea typeface="ＭＳ Ｐゴシック" charset="0"/>
                <a:cs typeface="ＭＳ Ｐゴシック" charset="0"/>
              </a:defRPr>
            </a:lvl1pPr>
            <a:lvl2pPr marL="702756" indent="-270291" defTabSz="909979" eaLnBrk="0" hangingPunct="0">
              <a:defRPr sz="2300">
                <a:solidFill>
                  <a:schemeClr val="tx1"/>
                </a:solidFill>
                <a:latin typeface="Comic Sans MS" charset="0"/>
                <a:ea typeface="ＭＳ Ｐゴシック" charset="0"/>
              </a:defRPr>
            </a:lvl2pPr>
            <a:lvl3pPr marL="1081164" indent="-216233" defTabSz="909979" eaLnBrk="0" hangingPunct="0">
              <a:defRPr sz="2300">
                <a:solidFill>
                  <a:schemeClr val="tx1"/>
                </a:solidFill>
                <a:latin typeface="Comic Sans MS" charset="0"/>
                <a:ea typeface="ＭＳ Ｐゴシック" charset="0"/>
              </a:defRPr>
            </a:lvl3pPr>
            <a:lvl4pPr marL="1513629" indent="-216233" defTabSz="909979" eaLnBrk="0" hangingPunct="0">
              <a:defRPr sz="2300">
                <a:solidFill>
                  <a:schemeClr val="tx1"/>
                </a:solidFill>
                <a:latin typeface="Comic Sans MS" charset="0"/>
                <a:ea typeface="ＭＳ Ｐゴシック" charset="0"/>
              </a:defRPr>
            </a:lvl4pPr>
            <a:lvl5pPr marL="1946095" indent="-216233" defTabSz="909979" eaLnBrk="0" hangingPunct="0">
              <a:defRPr sz="2300">
                <a:solidFill>
                  <a:schemeClr val="tx1"/>
                </a:solidFill>
                <a:latin typeface="Comic Sans MS" charset="0"/>
                <a:ea typeface="ＭＳ Ｐゴシック" charset="0"/>
              </a:defRPr>
            </a:lvl5pPr>
            <a:lvl6pPr marL="2378560" indent="-216233" defTabSz="909979" eaLnBrk="0" fontAlgn="base" hangingPunct="0">
              <a:spcBef>
                <a:spcPct val="0"/>
              </a:spcBef>
              <a:spcAft>
                <a:spcPct val="0"/>
              </a:spcAft>
              <a:defRPr sz="2300">
                <a:solidFill>
                  <a:schemeClr val="tx1"/>
                </a:solidFill>
                <a:latin typeface="Comic Sans MS" charset="0"/>
                <a:ea typeface="ＭＳ Ｐゴシック" charset="0"/>
              </a:defRPr>
            </a:lvl6pPr>
            <a:lvl7pPr marL="2811026" indent="-216233" defTabSz="909979" eaLnBrk="0" fontAlgn="base" hangingPunct="0">
              <a:spcBef>
                <a:spcPct val="0"/>
              </a:spcBef>
              <a:spcAft>
                <a:spcPct val="0"/>
              </a:spcAft>
              <a:defRPr sz="2300">
                <a:solidFill>
                  <a:schemeClr val="tx1"/>
                </a:solidFill>
                <a:latin typeface="Comic Sans MS" charset="0"/>
                <a:ea typeface="ＭＳ Ｐゴシック" charset="0"/>
              </a:defRPr>
            </a:lvl7pPr>
            <a:lvl8pPr marL="3243491" indent="-216233" defTabSz="909979" eaLnBrk="0" fontAlgn="base" hangingPunct="0">
              <a:spcBef>
                <a:spcPct val="0"/>
              </a:spcBef>
              <a:spcAft>
                <a:spcPct val="0"/>
              </a:spcAft>
              <a:defRPr sz="2300">
                <a:solidFill>
                  <a:schemeClr val="tx1"/>
                </a:solidFill>
                <a:latin typeface="Comic Sans MS" charset="0"/>
                <a:ea typeface="ＭＳ Ｐゴシック" charset="0"/>
              </a:defRPr>
            </a:lvl8pPr>
            <a:lvl9pPr marL="3675957" indent="-216233" defTabSz="909979" eaLnBrk="0" fontAlgn="base" hangingPunct="0">
              <a:spcBef>
                <a:spcPct val="0"/>
              </a:spcBef>
              <a:spcAft>
                <a:spcPct val="0"/>
              </a:spcAft>
              <a:defRPr sz="2300">
                <a:solidFill>
                  <a:schemeClr val="tx1"/>
                </a:solidFill>
                <a:latin typeface="Comic Sans MS" charset="0"/>
                <a:ea typeface="ＭＳ Ｐゴシック" charset="0"/>
              </a:defRPr>
            </a:lvl9pPr>
          </a:lstStyle>
          <a:p>
            <a:fld id="{97039B15-F1D9-1C49-96C3-F30C6210595C}" type="slidenum">
              <a:rPr lang="en-US" sz="1300">
                <a:latin typeface="Arial" charset="0"/>
              </a:rPr>
              <a:pPr/>
              <a:t>16</a:t>
            </a:fld>
            <a:endParaRPr lang="en-US" sz="1300">
              <a:latin typeface="Arial"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1031"/>
          <p:cNvSpPr>
            <a:spLocks noGrp="1" noChangeArrowheads="1"/>
          </p:cNvSpPr>
          <p:nvPr>
            <p:ph type="sldNum" sz="quarter" idx="5"/>
          </p:nvPr>
        </p:nvSpPr>
        <p:spPr>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699">
                <a:solidFill>
                  <a:srgbClr val="000000"/>
                </a:solidFill>
                <a:miter lim="800000"/>
                <a:headEnd type="none" w="sm" len="sm"/>
                <a:tailEnd type="none" w="sm" len="sm"/>
              </a14:hiddenLine>
            </a:ext>
          </a:extLst>
        </p:spPr>
        <p:txBody>
          <a:bodyPr/>
          <a:lstStyle>
            <a:lvl1pPr defTabSz="909979" eaLnBrk="0" hangingPunct="0">
              <a:defRPr sz="2300">
                <a:solidFill>
                  <a:schemeClr val="tx1"/>
                </a:solidFill>
                <a:latin typeface="Comic Sans MS" charset="0"/>
                <a:ea typeface="ＭＳ Ｐゴシック" charset="0"/>
                <a:cs typeface="ＭＳ Ｐゴシック" charset="0"/>
              </a:defRPr>
            </a:lvl1pPr>
            <a:lvl2pPr marL="702756" indent="-270291" defTabSz="909979" eaLnBrk="0" hangingPunct="0">
              <a:defRPr sz="2300">
                <a:solidFill>
                  <a:schemeClr val="tx1"/>
                </a:solidFill>
                <a:latin typeface="Comic Sans MS" charset="0"/>
                <a:ea typeface="ＭＳ Ｐゴシック" charset="0"/>
              </a:defRPr>
            </a:lvl2pPr>
            <a:lvl3pPr marL="1081164" indent="-216233" defTabSz="909979" eaLnBrk="0" hangingPunct="0">
              <a:defRPr sz="2300">
                <a:solidFill>
                  <a:schemeClr val="tx1"/>
                </a:solidFill>
                <a:latin typeface="Comic Sans MS" charset="0"/>
                <a:ea typeface="ＭＳ Ｐゴシック" charset="0"/>
              </a:defRPr>
            </a:lvl3pPr>
            <a:lvl4pPr marL="1513629" indent="-216233" defTabSz="909979" eaLnBrk="0" hangingPunct="0">
              <a:defRPr sz="2300">
                <a:solidFill>
                  <a:schemeClr val="tx1"/>
                </a:solidFill>
                <a:latin typeface="Comic Sans MS" charset="0"/>
                <a:ea typeface="ＭＳ Ｐゴシック" charset="0"/>
              </a:defRPr>
            </a:lvl4pPr>
            <a:lvl5pPr marL="1946095" indent="-216233" defTabSz="909979" eaLnBrk="0" hangingPunct="0">
              <a:defRPr sz="2300">
                <a:solidFill>
                  <a:schemeClr val="tx1"/>
                </a:solidFill>
                <a:latin typeface="Comic Sans MS" charset="0"/>
                <a:ea typeface="ＭＳ Ｐゴシック" charset="0"/>
              </a:defRPr>
            </a:lvl5pPr>
            <a:lvl6pPr marL="2378560" indent="-216233" defTabSz="909979" eaLnBrk="0" fontAlgn="base" hangingPunct="0">
              <a:spcBef>
                <a:spcPct val="0"/>
              </a:spcBef>
              <a:spcAft>
                <a:spcPct val="0"/>
              </a:spcAft>
              <a:defRPr sz="2300">
                <a:solidFill>
                  <a:schemeClr val="tx1"/>
                </a:solidFill>
                <a:latin typeface="Comic Sans MS" charset="0"/>
                <a:ea typeface="ＭＳ Ｐゴシック" charset="0"/>
              </a:defRPr>
            </a:lvl6pPr>
            <a:lvl7pPr marL="2811026" indent="-216233" defTabSz="909979" eaLnBrk="0" fontAlgn="base" hangingPunct="0">
              <a:spcBef>
                <a:spcPct val="0"/>
              </a:spcBef>
              <a:spcAft>
                <a:spcPct val="0"/>
              </a:spcAft>
              <a:defRPr sz="2300">
                <a:solidFill>
                  <a:schemeClr val="tx1"/>
                </a:solidFill>
                <a:latin typeface="Comic Sans MS" charset="0"/>
                <a:ea typeface="ＭＳ Ｐゴシック" charset="0"/>
              </a:defRPr>
            </a:lvl7pPr>
            <a:lvl8pPr marL="3243491" indent="-216233" defTabSz="909979" eaLnBrk="0" fontAlgn="base" hangingPunct="0">
              <a:spcBef>
                <a:spcPct val="0"/>
              </a:spcBef>
              <a:spcAft>
                <a:spcPct val="0"/>
              </a:spcAft>
              <a:defRPr sz="2300">
                <a:solidFill>
                  <a:schemeClr val="tx1"/>
                </a:solidFill>
                <a:latin typeface="Comic Sans MS" charset="0"/>
                <a:ea typeface="ＭＳ Ｐゴシック" charset="0"/>
              </a:defRPr>
            </a:lvl8pPr>
            <a:lvl9pPr marL="3675957" indent="-216233" defTabSz="909979" eaLnBrk="0" fontAlgn="base" hangingPunct="0">
              <a:spcBef>
                <a:spcPct val="0"/>
              </a:spcBef>
              <a:spcAft>
                <a:spcPct val="0"/>
              </a:spcAft>
              <a:defRPr sz="2300">
                <a:solidFill>
                  <a:schemeClr val="tx1"/>
                </a:solidFill>
                <a:latin typeface="Comic Sans MS" charset="0"/>
                <a:ea typeface="ＭＳ Ｐゴシック" charset="0"/>
              </a:defRPr>
            </a:lvl9pPr>
          </a:lstStyle>
          <a:p>
            <a:fld id="{6FA36A98-44BB-5742-8B3E-7C172ED48E0C}" type="slidenum">
              <a:rPr lang="en-US" sz="1300">
                <a:latin typeface="Arial" charset="0"/>
              </a:rPr>
              <a:pPr/>
              <a:t>17</a:t>
            </a:fld>
            <a:endParaRPr lang="en-US" sz="1300">
              <a:latin typeface="Arial"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14485" eaLnBrk="0" hangingPunct="0">
              <a:defRPr sz="2300">
                <a:solidFill>
                  <a:schemeClr val="tx1"/>
                </a:solidFill>
                <a:latin typeface="Tahoma" charset="0"/>
                <a:ea typeface="ＭＳ Ｐゴシック" charset="0"/>
                <a:cs typeface="ＭＳ Ｐゴシック" charset="0"/>
              </a:defRPr>
            </a:lvl1pPr>
            <a:lvl2pPr marL="702756" indent="-270291" defTabSz="914485" eaLnBrk="0" hangingPunct="0">
              <a:defRPr sz="2300">
                <a:solidFill>
                  <a:schemeClr val="tx1"/>
                </a:solidFill>
                <a:latin typeface="Tahoma" charset="0"/>
                <a:ea typeface="ＭＳ Ｐゴシック" charset="0"/>
              </a:defRPr>
            </a:lvl2pPr>
            <a:lvl3pPr marL="1081164" indent="-216233" defTabSz="914485" eaLnBrk="0" hangingPunct="0">
              <a:defRPr sz="2300">
                <a:solidFill>
                  <a:schemeClr val="tx1"/>
                </a:solidFill>
                <a:latin typeface="Tahoma" charset="0"/>
                <a:ea typeface="ＭＳ Ｐゴシック" charset="0"/>
              </a:defRPr>
            </a:lvl3pPr>
            <a:lvl4pPr marL="1513629" indent="-216233" defTabSz="914485" eaLnBrk="0" hangingPunct="0">
              <a:defRPr sz="2300">
                <a:solidFill>
                  <a:schemeClr val="tx1"/>
                </a:solidFill>
                <a:latin typeface="Tahoma" charset="0"/>
                <a:ea typeface="ＭＳ Ｐゴシック" charset="0"/>
              </a:defRPr>
            </a:lvl4pPr>
            <a:lvl5pPr marL="1946095" indent="-216233" defTabSz="914485" eaLnBrk="0" hangingPunct="0">
              <a:defRPr sz="2300">
                <a:solidFill>
                  <a:schemeClr val="tx1"/>
                </a:solidFill>
                <a:latin typeface="Tahoma" charset="0"/>
                <a:ea typeface="ＭＳ Ｐゴシック" charset="0"/>
              </a:defRPr>
            </a:lvl5pPr>
            <a:lvl6pPr marL="2378560" indent="-216233" defTabSz="914485" eaLnBrk="0" fontAlgn="base" hangingPunct="0">
              <a:spcBef>
                <a:spcPct val="0"/>
              </a:spcBef>
              <a:spcAft>
                <a:spcPct val="0"/>
              </a:spcAft>
              <a:defRPr sz="2300">
                <a:solidFill>
                  <a:schemeClr val="tx1"/>
                </a:solidFill>
                <a:latin typeface="Tahoma" charset="0"/>
                <a:ea typeface="ＭＳ Ｐゴシック" charset="0"/>
              </a:defRPr>
            </a:lvl6pPr>
            <a:lvl7pPr marL="2811026" indent="-216233" defTabSz="914485" eaLnBrk="0" fontAlgn="base" hangingPunct="0">
              <a:spcBef>
                <a:spcPct val="0"/>
              </a:spcBef>
              <a:spcAft>
                <a:spcPct val="0"/>
              </a:spcAft>
              <a:defRPr sz="2300">
                <a:solidFill>
                  <a:schemeClr val="tx1"/>
                </a:solidFill>
                <a:latin typeface="Tahoma" charset="0"/>
                <a:ea typeface="ＭＳ Ｐゴシック" charset="0"/>
              </a:defRPr>
            </a:lvl7pPr>
            <a:lvl8pPr marL="3243491" indent="-216233" defTabSz="914485" eaLnBrk="0" fontAlgn="base" hangingPunct="0">
              <a:spcBef>
                <a:spcPct val="0"/>
              </a:spcBef>
              <a:spcAft>
                <a:spcPct val="0"/>
              </a:spcAft>
              <a:defRPr sz="2300">
                <a:solidFill>
                  <a:schemeClr val="tx1"/>
                </a:solidFill>
                <a:latin typeface="Tahoma" charset="0"/>
                <a:ea typeface="ＭＳ Ｐゴシック" charset="0"/>
              </a:defRPr>
            </a:lvl8pPr>
            <a:lvl9pPr marL="3675957" indent="-216233" defTabSz="914485" eaLnBrk="0" fontAlgn="base" hangingPunct="0">
              <a:spcBef>
                <a:spcPct val="0"/>
              </a:spcBef>
              <a:spcAft>
                <a:spcPct val="0"/>
              </a:spcAft>
              <a:defRPr sz="2300">
                <a:solidFill>
                  <a:schemeClr val="tx1"/>
                </a:solidFill>
                <a:latin typeface="Tahoma" charset="0"/>
                <a:ea typeface="ＭＳ Ｐゴシック" charset="0"/>
              </a:defRPr>
            </a:lvl9pPr>
          </a:lstStyle>
          <a:p>
            <a:pPr eaLnBrk="1" hangingPunct="1"/>
            <a:fld id="{43FB7CAC-0E05-3449-9CA0-9493BC0A269D}" type="slidenum">
              <a:rPr lang="en-US" sz="1200">
                <a:latin typeface="Times New Roman" charset="0"/>
              </a:rPr>
              <a:pPr eaLnBrk="1" hangingPunct="1"/>
              <a:t>51</a:t>
            </a:fld>
            <a:endParaRPr lang="en-US" sz="1200">
              <a:latin typeface="Times New Roman" charset="0"/>
            </a:endParaRPr>
          </a:p>
        </p:txBody>
      </p:sp>
      <p:sp>
        <p:nvSpPr>
          <p:cNvPr id="14338" name="Rectangle 2"/>
          <p:cNvSpPr>
            <a:spLocks noGrp="1" noRot="1" noChangeAspect="1" noChangeArrowheads="1" noTextEdit="1"/>
          </p:cNvSpPr>
          <p:nvPr>
            <p:ph type="sldImg"/>
          </p:nvPr>
        </p:nvSpPr>
        <p:spPr>
          <a:ln/>
        </p:spPr>
      </p:sp>
      <p:sp>
        <p:nvSpPr>
          <p:cNvPr id="14339"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latin typeface="Times New Roman" charset="0"/>
            </a:endParaRPr>
          </a:p>
        </p:txBody>
      </p:sp>
    </p:spTree>
    <p:extLst>
      <p:ext uri="{BB962C8B-B14F-4D97-AF65-F5344CB8AC3E}">
        <p14:creationId xmlns:p14="http://schemas.microsoft.com/office/powerpoint/2010/main" val="60848085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16C5BF9-15BF-5842-9DDB-3AA156DAF0F5}" type="slidenum">
              <a:rPr lang="uk-UA"/>
              <a:t>52</a:t>
            </a:fld>
            <a:endParaRPr lang="uk-UA"/>
          </a:p>
        </p:txBody>
      </p:sp>
    </p:spTree>
    <p:extLst>
      <p:ext uri="{BB962C8B-B14F-4D97-AF65-F5344CB8AC3E}">
        <p14:creationId xmlns:p14="http://schemas.microsoft.com/office/powerpoint/2010/main" val="32099268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14485" eaLnBrk="0" hangingPunct="0">
              <a:defRPr sz="2300">
                <a:solidFill>
                  <a:schemeClr val="tx1"/>
                </a:solidFill>
                <a:latin typeface="Tahoma" charset="0"/>
                <a:ea typeface="ＭＳ Ｐゴシック" charset="0"/>
                <a:cs typeface="ＭＳ Ｐゴシック" charset="0"/>
              </a:defRPr>
            </a:lvl1pPr>
            <a:lvl2pPr marL="702756" indent="-270291" defTabSz="914485" eaLnBrk="0" hangingPunct="0">
              <a:defRPr sz="2300">
                <a:solidFill>
                  <a:schemeClr val="tx1"/>
                </a:solidFill>
                <a:latin typeface="Tahoma" charset="0"/>
                <a:ea typeface="ＭＳ Ｐゴシック" charset="0"/>
              </a:defRPr>
            </a:lvl2pPr>
            <a:lvl3pPr marL="1081164" indent="-216233" defTabSz="914485" eaLnBrk="0" hangingPunct="0">
              <a:defRPr sz="2300">
                <a:solidFill>
                  <a:schemeClr val="tx1"/>
                </a:solidFill>
                <a:latin typeface="Tahoma" charset="0"/>
                <a:ea typeface="ＭＳ Ｐゴシック" charset="0"/>
              </a:defRPr>
            </a:lvl3pPr>
            <a:lvl4pPr marL="1513629" indent="-216233" defTabSz="914485" eaLnBrk="0" hangingPunct="0">
              <a:defRPr sz="2300">
                <a:solidFill>
                  <a:schemeClr val="tx1"/>
                </a:solidFill>
                <a:latin typeface="Tahoma" charset="0"/>
                <a:ea typeface="ＭＳ Ｐゴシック" charset="0"/>
              </a:defRPr>
            </a:lvl4pPr>
            <a:lvl5pPr marL="1946095" indent="-216233" defTabSz="914485" eaLnBrk="0" hangingPunct="0">
              <a:defRPr sz="2300">
                <a:solidFill>
                  <a:schemeClr val="tx1"/>
                </a:solidFill>
                <a:latin typeface="Tahoma" charset="0"/>
                <a:ea typeface="ＭＳ Ｐゴシック" charset="0"/>
              </a:defRPr>
            </a:lvl5pPr>
            <a:lvl6pPr marL="2378560" indent="-216233" defTabSz="914485" eaLnBrk="0" fontAlgn="base" hangingPunct="0">
              <a:spcBef>
                <a:spcPct val="0"/>
              </a:spcBef>
              <a:spcAft>
                <a:spcPct val="0"/>
              </a:spcAft>
              <a:defRPr sz="2300">
                <a:solidFill>
                  <a:schemeClr val="tx1"/>
                </a:solidFill>
                <a:latin typeface="Tahoma" charset="0"/>
                <a:ea typeface="ＭＳ Ｐゴシック" charset="0"/>
              </a:defRPr>
            </a:lvl6pPr>
            <a:lvl7pPr marL="2811026" indent="-216233" defTabSz="914485" eaLnBrk="0" fontAlgn="base" hangingPunct="0">
              <a:spcBef>
                <a:spcPct val="0"/>
              </a:spcBef>
              <a:spcAft>
                <a:spcPct val="0"/>
              </a:spcAft>
              <a:defRPr sz="2300">
                <a:solidFill>
                  <a:schemeClr val="tx1"/>
                </a:solidFill>
                <a:latin typeface="Tahoma" charset="0"/>
                <a:ea typeface="ＭＳ Ｐゴシック" charset="0"/>
              </a:defRPr>
            </a:lvl7pPr>
            <a:lvl8pPr marL="3243491" indent="-216233" defTabSz="914485" eaLnBrk="0" fontAlgn="base" hangingPunct="0">
              <a:spcBef>
                <a:spcPct val="0"/>
              </a:spcBef>
              <a:spcAft>
                <a:spcPct val="0"/>
              </a:spcAft>
              <a:defRPr sz="2300">
                <a:solidFill>
                  <a:schemeClr val="tx1"/>
                </a:solidFill>
                <a:latin typeface="Tahoma" charset="0"/>
                <a:ea typeface="ＭＳ Ｐゴシック" charset="0"/>
              </a:defRPr>
            </a:lvl8pPr>
            <a:lvl9pPr marL="3675957" indent="-216233" defTabSz="914485" eaLnBrk="0" fontAlgn="base" hangingPunct="0">
              <a:spcBef>
                <a:spcPct val="0"/>
              </a:spcBef>
              <a:spcAft>
                <a:spcPct val="0"/>
              </a:spcAft>
              <a:defRPr sz="2300">
                <a:solidFill>
                  <a:schemeClr val="tx1"/>
                </a:solidFill>
                <a:latin typeface="Tahoma" charset="0"/>
                <a:ea typeface="ＭＳ Ｐゴシック" charset="0"/>
              </a:defRPr>
            </a:lvl9pPr>
          </a:lstStyle>
          <a:p>
            <a:pPr eaLnBrk="1" hangingPunct="1"/>
            <a:fld id="{43FB7CAC-0E05-3449-9CA0-9493BC0A269D}" type="slidenum">
              <a:rPr lang="en-US" sz="1200">
                <a:latin typeface="Times New Roman" charset="0"/>
              </a:rPr>
              <a:pPr eaLnBrk="1" hangingPunct="1"/>
              <a:t>54</a:t>
            </a:fld>
            <a:endParaRPr lang="en-US" sz="1200">
              <a:latin typeface="Times New Roman" charset="0"/>
            </a:endParaRPr>
          </a:p>
        </p:txBody>
      </p:sp>
      <p:sp>
        <p:nvSpPr>
          <p:cNvPr id="14338" name="Rectangle 2"/>
          <p:cNvSpPr>
            <a:spLocks noGrp="1" noRot="1" noChangeAspect="1" noChangeArrowheads="1" noTextEdit="1"/>
          </p:cNvSpPr>
          <p:nvPr>
            <p:ph type="sldImg"/>
          </p:nvPr>
        </p:nvSpPr>
        <p:spPr>
          <a:ln/>
        </p:spPr>
      </p:sp>
      <p:sp>
        <p:nvSpPr>
          <p:cNvPr id="14339"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latin typeface="Times New Roman"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14485" eaLnBrk="0" hangingPunct="0">
              <a:defRPr sz="2300">
                <a:solidFill>
                  <a:schemeClr val="tx1"/>
                </a:solidFill>
                <a:latin typeface="Tahoma" charset="0"/>
                <a:ea typeface="ＭＳ Ｐゴシック" charset="0"/>
                <a:cs typeface="ＭＳ Ｐゴシック" charset="0"/>
              </a:defRPr>
            </a:lvl1pPr>
            <a:lvl2pPr marL="702756" indent="-270291" defTabSz="914485" eaLnBrk="0" hangingPunct="0">
              <a:defRPr sz="2300">
                <a:solidFill>
                  <a:schemeClr val="tx1"/>
                </a:solidFill>
                <a:latin typeface="Tahoma" charset="0"/>
                <a:ea typeface="ＭＳ Ｐゴシック" charset="0"/>
              </a:defRPr>
            </a:lvl2pPr>
            <a:lvl3pPr marL="1081164" indent="-216233" defTabSz="914485" eaLnBrk="0" hangingPunct="0">
              <a:defRPr sz="2300">
                <a:solidFill>
                  <a:schemeClr val="tx1"/>
                </a:solidFill>
                <a:latin typeface="Tahoma" charset="0"/>
                <a:ea typeface="ＭＳ Ｐゴシック" charset="0"/>
              </a:defRPr>
            </a:lvl3pPr>
            <a:lvl4pPr marL="1513629" indent="-216233" defTabSz="914485" eaLnBrk="0" hangingPunct="0">
              <a:defRPr sz="2300">
                <a:solidFill>
                  <a:schemeClr val="tx1"/>
                </a:solidFill>
                <a:latin typeface="Tahoma" charset="0"/>
                <a:ea typeface="ＭＳ Ｐゴシック" charset="0"/>
              </a:defRPr>
            </a:lvl4pPr>
            <a:lvl5pPr marL="1946095" indent="-216233" defTabSz="914485" eaLnBrk="0" hangingPunct="0">
              <a:defRPr sz="2300">
                <a:solidFill>
                  <a:schemeClr val="tx1"/>
                </a:solidFill>
                <a:latin typeface="Tahoma" charset="0"/>
                <a:ea typeface="ＭＳ Ｐゴシック" charset="0"/>
              </a:defRPr>
            </a:lvl5pPr>
            <a:lvl6pPr marL="2378560" indent="-216233" defTabSz="914485" eaLnBrk="0" fontAlgn="base" hangingPunct="0">
              <a:spcBef>
                <a:spcPct val="0"/>
              </a:spcBef>
              <a:spcAft>
                <a:spcPct val="0"/>
              </a:spcAft>
              <a:defRPr sz="2300">
                <a:solidFill>
                  <a:schemeClr val="tx1"/>
                </a:solidFill>
                <a:latin typeface="Tahoma" charset="0"/>
                <a:ea typeface="ＭＳ Ｐゴシック" charset="0"/>
              </a:defRPr>
            </a:lvl6pPr>
            <a:lvl7pPr marL="2811026" indent="-216233" defTabSz="914485" eaLnBrk="0" fontAlgn="base" hangingPunct="0">
              <a:spcBef>
                <a:spcPct val="0"/>
              </a:spcBef>
              <a:spcAft>
                <a:spcPct val="0"/>
              </a:spcAft>
              <a:defRPr sz="2300">
                <a:solidFill>
                  <a:schemeClr val="tx1"/>
                </a:solidFill>
                <a:latin typeface="Tahoma" charset="0"/>
                <a:ea typeface="ＭＳ Ｐゴシック" charset="0"/>
              </a:defRPr>
            </a:lvl7pPr>
            <a:lvl8pPr marL="3243491" indent="-216233" defTabSz="914485" eaLnBrk="0" fontAlgn="base" hangingPunct="0">
              <a:spcBef>
                <a:spcPct val="0"/>
              </a:spcBef>
              <a:spcAft>
                <a:spcPct val="0"/>
              </a:spcAft>
              <a:defRPr sz="2300">
                <a:solidFill>
                  <a:schemeClr val="tx1"/>
                </a:solidFill>
                <a:latin typeface="Tahoma" charset="0"/>
                <a:ea typeface="ＭＳ Ｐゴシック" charset="0"/>
              </a:defRPr>
            </a:lvl8pPr>
            <a:lvl9pPr marL="3675957" indent="-216233" defTabSz="914485" eaLnBrk="0" fontAlgn="base" hangingPunct="0">
              <a:spcBef>
                <a:spcPct val="0"/>
              </a:spcBef>
              <a:spcAft>
                <a:spcPct val="0"/>
              </a:spcAft>
              <a:defRPr sz="2300">
                <a:solidFill>
                  <a:schemeClr val="tx1"/>
                </a:solidFill>
                <a:latin typeface="Tahoma" charset="0"/>
                <a:ea typeface="ＭＳ Ｐゴシック" charset="0"/>
              </a:defRPr>
            </a:lvl9pPr>
          </a:lstStyle>
          <a:p>
            <a:pPr eaLnBrk="1" hangingPunct="1"/>
            <a:fld id="{43FB7CAC-0E05-3449-9CA0-9493BC0A269D}" type="slidenum">
              <a:rPr lang="en-US" sz="1200">
                <a:latin typeface="Times New Roman" charset="0"/>
              </a:rPr>
              <a:pPr eaLnBrk="1" hangingPunct="1"/>
              <a:t>57</a:t>
            </a:fld>
            <a:endParaRPr lang="en-US" sz="1200">
              <a:latin typeface="Times New Roman" charset="0"/>
            </a:endParaRPr>
          </a:p>
        </p:txBody>
      </p:sp>
      <p:sp>
        <p:nvSpPr>
          <p:cNvPr id="14338" name="Rectangle 2"/>
          <p:cNvSpPr>
            <a:spLocks noGrp="1" noRot="1" noChangeAspect="1" noChangeArrowheads="1" noTextEdit="1"/>
          </p:cNvSpPr>
          <p:nvPr>
            <p:ph type="sldImg"/>
          </p:nvPr>
        </p:nvSpPr>
        <p:spPr>
          <a:ln/>
        </p:spPr>
      </p:sp>
      <p:sp>
        <p:nvSpPr>
          <p:cNvPr id="14339"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latin typeface="Times New Roman"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14485" eaLnBrk="0" hangingPunct="0">
              <a:defRPr sz="2300">
                <a:solidFill>
                  <a:schemeClr val="tx1"/>
                </a:solidFill>
                <a:latin typeface="Tahoma" charset="0"/>
                <a:ea typeface="ＭＳ Ｐゴシック" charset="0"/>
                <a:cs typeface="ＭＳ Ｐゴシック" charset="0"/>
              </a:defRPr>
            </a:lvl1pPr>
            <a:lvl2pPr marL="702756" indent="-270291" defTabSz="914485" eaLnBrk="0" hangingPunct="0">
              <a:defRPr sz="2300">
                <a:solidFill>
                  <a:schemeClr val="tx1"/>
                </a:solidFill>
                <a:latin typeface="Tahoma" charset="0"/>
                <a:ea typeface="ＭＳ Ｐゴシック" charset="0"/>
              </a:defRPr>
            </a:lvl2pPr>
            <a:lvl3pPr marL="1081164" indent="-216233" defTabSz="914485" eaLnBrk="0" hangingPunct="0">
              <a:defRPr sz="2300">
                <a:solidFill>
                  <a:schemeClr val="tx1"/>
                </a:solidFill>
                <a:latin typeface="Tahoma" charset="0"/>
                <a:ea typeface="ＭＳ Ｐゴシック" charset="0"/>
              </a:defRPr>
            </a:lvl3pPr>
            <a:lvl4pPr marL="1513629" indent="-216233" defTabSz="914485" eaLnBrk="0" hangingPunct="0">
              <a:defRPr sz="2300">
                <a:solidFill>
                  <a:schemeClr val="tx1"/>
                </a:solidFill>
                <a:latin typeface="Tahoma" charset="0"/>
                <a:ea typeface="ＭＳ Ｐゴシック" charset="0"/>
              </a:defRPr>
            </a:lvl4pPr>
            <a:lvl5pPr marL="1946095" indent="-216233" defTabSz="914485" eaLnBrk="0" hangingPunct="0">
              <a:defRPr sz="2300">
                <a:solidFill>
                  <a:schemeClr val="tx1"/>
                </a:solidFill>
                <a:latin typeface="Tahoma" charset="0"/>
                <a:ea typeface="ＭＳ Ｐゴシック" charset="0"/>
              </a:defRPr>
            </a:lvl5pPr>
            <a:lvl6pPr marL="2378560" indent="-216233" defTabSz="914485" eaLnBrk="0" fontAlgn="base" hangingPunct="0">
              <a:spcBef>
                <a:spcPct val="0"/>
              </a:spcBef>
              <a:spcAft>
                <a:spcPct val="0"/>
              </a:spcAft>
              <a:defRPr sz="2300">
                <a:solidFill>
                  <a:schemeClr val="tx1"/>
                </a:solidFill>
                <a:latin typeface="Tahoma" charset="0"/>
                <a:ea typeface="ＭＳ Ｐゴシック" charset="0"/>
              </a:defRPr>
            </a:lvl6pPr>
            <a:lvl7pPr marL="2811026" indent="-216233" defTabSz="914485" eaLnBrk="0" fontAlgn="base" hangingPunct="0">
              <a:spcBef>
                <a:spcPct val="0"/>
              </a:spcBef>
              <a:spcAft>
                <a:spcPct val="0"/>
              </a:spcAft>
              <a:defRPr sz="2300">
                <a:solidFill>
                  <a:schemeClr val="tx1"/>
                </a:solidFill>
                <a:latin typeface="Tahoma" charset="0"/>
                <a:ea typeface="ＭＳ Ｐゴシック" charset="0"/>
              </a:defRPr>
            </a:lvl7pPr>
            <a:lvl8pPr marL="3243491" indent="-216233" defTabSz="914485" eaLnBrk="0" fontAlgn="base" hangingPunct="0">
              <a:spcBef>
                <a:spcPct val="0"/>
              </a:spcBef>
              <a:spcAft>
                <a:spcPct val="0"/>
              </a:spcAft>
              <a:defRPr sz="2300">
                <a:solidFill>
                  <a:schemeClr val="tx1"/>
                </a:solidFill>
                <a:latin typeface="Tahoma" charset="0"/>
                <a:ea typeface="ＭＳ Ｐゴシック" charset="0"/>
              </a:defRPr>
            </a:lvl8pPr>
            <a:lvl9pPr marL="3675957" indent="-216233" defTabSz="914485" eaLnBrk="0" fontAlgn="base" hangingPunct="0">
              <a:spcBef>
                <a:spcPct val="0"/>
              </a:spcBef>
              <a:spcAft>
                <a:spcPct val="0"/>
              </a:spcAft>
              <a:defRPr sz="2300">
                <a:solidFill>
                  <a:schemeClr val="tx1"/>
                </a:solidFill>
                <a:latin typeface="Tahoma" charset="0"/>
                <a:ea typeface="ＭＳ Ｐゴシック" charset="0"/>
              </a:defRPr>
            </a:lvl9pPr>
          </a:lstStyle>
          <a:p>
            <a:pPr eaLnBrk="1" hangingPunct="1"/>
            <a:fld id="{43FB7CAC-0E05-3449-9CA0-9493BC0A269D}" type="slidenum">
              <a:rPr lang="en-US" sz="1200">
                <a:latin typeface="Times New Roman" charset="0"/>
              </a:rPr>
              <a:pPr eaLnBrk="1" hangingPunct="1"/>
              <a:t>61</a:t>
            </a:fld>
            <a:endParaRPr lang="en-US" sz="1200">
              <a:latin typeface="Times New Roman" charset="0"/>
            </a:endParaRPr>
          </a:p>
        </p:txBody>
      </p:sp>
      <p:sp>
        <p:nvSpPr>
          <p:cNvPr id="14338" name="Rectangle 2"/>
          <p:cNvSpPr>
            <a:spLocks noGrp="1" noRot="1" noChangeAspect="1" noChangeArrowheads="1" noTextEdit="1"/>
          </p:cNvSpPr>
          <p:nvPr>
            <p:ph type="sldImg"/>
          </p:nvPr>
        </p:nvSpPr>
        <p:spPr>
          <a:ln/>
        </p:spPr>
      </p:sp>
      <p:sp>
        <p:nvSpPr>
          <p:cNvPr id="14339"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latin typeface="Times New Roman"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77120F4B-30D6-A64E-99F4-981C2C58D0AA}" type="datetimeFigureOut">
              <a:t>11/7/2021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14C81B-C2E0-034A-BE72-F8285B5EB2BF}" type="slidenum">
              <a:t>‹#›</a:t>
            </a:fld>
            <a:endParaRPr lang="en-US"/>
          </a:p>
        </p:txBody>
      </p:sp>
    </p:spTree>
    <p:extLst>
      <p:ext uri="{BB962C8B-B14F-4D97-AF65-F5344CB8AC3E}">
        <p14:creationId xmlns:p14="http://schemas.microsoft.com/office/powerpoint/2010/main" val="11873389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7120F4B-30D6-A64E-99F4-981C2C58D0AA}" type="datetimeFigureOut">
              <a:t>11/7/2021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14C81B-C2E0-034A-BE72-F8285B5EB2BF}" type="slidenum">
              <a:t>‹#›</a:t>
            </a:fld>
            <a:endParaRPr lang="en-US"/>
          </a:p>
        </p:txBody>
      </p:sp>
    </p:spTree>
    <p:extLst>
      <p:ext uri="{BB962C8B-B14F-4D97-AF65-F5344CB8AC3E}">
        <p14:creationId xmlns:p14="http://schemas.microsoft.com/office/powerpoint/2010/main" val="23964589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7120F4B-30D6-A64E-99F4-981C2C58D0AA}" type="datetimeFigureOut">
              <a:t>11/7/2021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14C81B-C2E0-034A-BE72-F8285B5EB2BF}" type="slidenum">
              <a:t>‹#›</a:t>
            </a:fld>
            <a:endParaRPr lang="en-US"/>
          </a:p>
        </p:txBody>
      </p:sp>
    </p:spTree>
    <p:extLst>
      <p:ext uri="{BB962C8B-B14F-4D97-AF65-F5344CB8AC3E}">
        <p14:creationId xmlns:p14="http://schemas.microsoft.com/office/powerpoint/2010/main" val="32060036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7120F4B-30D6-A64E-99F4-981C2C58D0AA}" type="datetimeFigureOut">
              <a:t>11/7/2021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14C81B-C2E0-034A-BE72-F8285B5EB2BF}" type="slidenum">
              <a:t>‹#›</a:t>
            </a:fld>
            <a:endParaRPr lang="en-US"/>
          </a:p>
        </p:txBody>
      </p:sp>
    </p:spTree>
    <p:extLst>
      <p:ext uri="{BB962C8B-B14F-4D97-AF65-F5344CB8AC3E}">
        <p14:creationId xmlns:p14="http://schemas.microsoft.com/office/powerpoint/2010/main" val="35887463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7120F4B-30D6-A64E-99F4-981C2C58D0AA}" type="datetimeFigureOut">
              <a:t>11/7/2021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14C81B-C2E0-034A-BE72-F8285B5EB2BF}" type="slidenum">
              <a:t>‹#›</a:t>
            </a:fld>
            <a:endParaRPr lang="en-US"/>
          </a:p>
        </p:txBody>
      </p:sp>
    </p:spTree>
    <p:extLst>
      <p:ext uri="{BB962C8B-B14F-4D97-AF65-F5344CB8AC3E}">
        <p14:creationId xmlns:p14="http://schemas.microsoft.com/office/powerpoint/2010/main" val="3774982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7120F4B-30D6-A64E-99F4-981C2C58D0AA}" type="datetimeFigureOut">
              <a:t>11/7/2021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014C81B-C2E0-034A-BE72-F8285B5EB2BF}" type="slidenum">
              <a:t>‹#›</a:t>
            </a:fld>
            <a:endParaRPr lang="en-US"/>
          </a:p>
        </p:txBody>
      </p:sp>
    </p:spTree>
    <p:extLst>
      <p:ext uri="{BB962C8B-B14F-4D97-AF65-F5344CB8AC3E}">
        <p14:creationId xmlns:p14="http://schemas.microsoft.com/office/powerpoint/2010/main" val="500980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7120F4B-30D6-A64E-99F4-981C2C58D0AA}" type="datetimeFigureOut">
              <a:t>11/7/2021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014C81B-C2E0-034A-BE72-F8285B5EB2BF}" type="slidenum">
              <a:t>‹#›</a:t>
            </a:fld>
            <a:endParaRPr lang="en-US"/>
          </a:p>
        </p:txBody>
      </p:sp>
    </p:spTree>
    <p:extLst>
      <p:ext uri="{BB962C8B-B14F-4D97-AF65-F5344CB8AC3E}">
        <p14:creationId xmlns:p14="http://schemas.microsoft.com/office/powerpoint/2010/main" val="17624023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7120F4B-30D6-A64E-99F4-981C2C58D0AA}" type="datetimeFigureOut">
              <a:t>11/7/2021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014C81B-C2E0-034A-BE72-F8285B5EB2BF}" type="slidenum">
              <a:t>‹#›</a:t>
            </a:fld>
            <a:endParaRPr lang="en-US"/>
          </a:p>
        </p:txBody>
      </p:sp>
    </p:spTree>
    <p:extLst>
      <p:ext uri="{BB962C8B-B14F-4D97-AF65-F5344CB8AC3E}">
        <p14:creationId xmlns:p14="http://schemas.microsoft.com/office/powerpoint/2010/main" val="17000184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7120F4B-30D6-A64E-99F4-981C2C58D0AA}" type="datetimeFigureOut">
              <a:t>11/7/2021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014C81B-C2E0-034A-BE72-F8285B5EB2BF}" type="slidenum">
              <a:t>‹#›</a:t>
            </a:fld>
            <a:endParaRPr lang="en-US"/>
          </a:p>
        </p:txBody>
      </p:sp>
    </p:spTree>
    <p:extLst>
      <p:ext uri="{BB962C8B-B14F-4D97-AF65-F5344CB8AC3E}">
        <p14:creationId xmlns:p14="http://schemas.microsoft.com/office/powerpoint/2010/main" val="41521618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7120F4B-30D6-A64E-99F4-981C2C58D0AA}" type="datetimeFigureOut">
              <a:t>11/7/2021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014C81B-C2E0-034A-BE72-F8285B5EB2BF}" type="slidenum">
              <a:t>‹#›</a:t>
            </a:fld>
            <a:endParaRPr lang="en-US"/>
          </a:p>
        </p:txBody>
      </p:sp>
    </p:spTree>
    <p:extLst>
      <p:ext uri="{BB962C8B-B14F-4D97-AF65-F5344CB8AC3E}">
        <p14:creationId xmlns:p14="http://schemas.microsoft.com/office/powerpoint/2010/main" val="38151818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7120F4B-30D6-A64E-99F4-981C2C58D0AA}" type="datetimeFigureOut">
              <a:t>11/7/2021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014C81B-C2E0-034A-BE72-F8285B5EB2BF}" type="slidenum">
              <a:t>‹#›</a:t>
            </a:fld>
            <a:endParaRPr lang="en-US"/>
          </a:p>
        </p:txBody>
      </p:sp>
    </p:spTree>
    <p:extLst>
      <p:ext uri="{BB962C8B-B14F-4D97-AF65-F5344CB8AC3E}">
        <p14:creationId xmlns:p14="http://schemas.microsoft.com/office/powerpoint/2010/main" val="32753375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861747"/>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7120F4B-30D6-A64E-99F4-981C2C58D0AA}" type="datetimeFigureOut">
              <a:t>11/7/2021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014C81B-C2E0-034A-BE72-F8285B5EB2BF}" type="slidenum">
              <a:t>‹#›</a:t>
            </a:fld>
            <a:endParaRPr lang="en-US"/>
          </a:p>
        </p:txBody>
      </p:sp>
    </p:spTree>
    <p:extLst>
      <p:ext uri="{BB962C8B-B14F-4D97-AF65-F5344CB8AC3E}">
        <p14:creationId xmlns:p14="http://schemas.microsoft.com/office/powerpoint/2010/main" val="76003153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457200" rtl="0" eaLnBrk="1" latinLnBrk="0" hangingPunct="1">
        <a:spcBef>
          <a:spcPct val="0"/>
        </a:spcBef>
        <a:buNone/>
        <a:defRPr sz="2400" b="1" kern="1200">
          <a:solidFill>
            <a:srgbClr val="31AE8D"/>
          </a:solidFill>
          <a:latin typeface="Verdana"/>
          <a:ea typeface="+mj-ea"/>
          <a:cs typeface="Verdana"/>
        </a:defRPr>
      </a:lvl1pPr>
    </p:titleStyle>
    <p:bodyStyle>
      <a:lvl1pPr marL="342900" indent="-342900" algn="l" defTabSz="457200" rtl="0" eaLnBrk="1" latinLnBrk="0" hangingPunct="1">
        <a:spcBef>
          <a:spcPts val="1200"/>
        </a:spcBef>
        <a:buFont typeface="Arial"/>
        <a:buChar char="•"/>
        <a:defRPr sz="2600" kern="1200">
          <a:solidFill>
            <a:schemeClr val="tx1"/>
          </a:solidFill>
          <a:latin typeface="Helvetica"/>
          <a:ea typeface="+mn-ea"/>
          <a:cs typeface="Helvetica"/>
        </a:defRPr>
      </a:lvl1pPr>
      <a:lvl2pPr marL="742950" indent="-285750" algn="l" defTabSz="457200" rtl="0" eaLnBrk="1" latinLnBrk="0" hangingPunct="1">
        <a:spcBef>
          <a:spcPts val="1200"/>
        </a:spcBef>
        <a:buFont typeface="Arial"/>
        <a:buChar char="–"/>
        <a:defRPr sz="2200" kern="1200">
          <a:solidFill>
            <a:schemeClr val="tx1"/>
          </a:solidFill>
          <a:latin typeface="Helvetica"/>
          <a:ea typeface="+mn-ea"/>
          <a:cs typeface="Helvetica"/>
        </a:defRPr>
      </a:lvl2pPr>
      <a:lvl3pPr marL="1143000" indent="-228600" algn="l" defTabSz="457200" rtl="0" eaLnBrk="1" latinLnBrk="0" hangingPunct="1">
        <a:spcBef>
          <a:spcPct val="20000"/>
        </a:spcBef>
        <a:buFont typeface="Arial"/>
        <a:buChar char="•"/>
        <a:defRPr sz="2000" kern="1200">
          <a:solidFill>
            <a:schemeClr val="tx1"/>
          </a:solidFill>
          <a:latin typeface="Helvetica"/>
          <a:ea typeface="+mn-ea"/>
          <a:cs typeface="Helvetica"/>
        </a:defRPr>
      </a:lvl3pPr>
      <a:lvl4pPr marL="1600200" indent="-228600" algn="l" defTabSz="457200" rtl="0" eaLnBrk="1" latinLnBrk="0" hangingPunct="1">
        <a:spcBef>
          <a:spcPct val="20000"/>
        </a:spcBef>
        <a:buFont typeface="Arial"/>
        <a:buChar char="–"/>
        <a:defRPr sz="2000" kern="1200">
          <a:solidFill>
            <a:schemeClr val="tx1"/>
          </a:solidFill>
          <a:latin typeface="Helvetica"/>
          <a:ea typeface="+mn-ea"/>
          <a:cs typeface="Helvetica"/>
        </a:defRPr>
      </a:lvl4pPr>
      <a:lvl5pPr marL="2057400" indent="-228600" algn="l" defTabSz="457200" rtl="0" eaLnBrk="1" latinLnBrk="0" hangingPunct="1">
        <a:spcBef>
          <a:spcPct val="20000"/>
        </a:spcBef>
        <a:buFont typeface="Arial"/>
        <a:buChar char="»"/>
        <a:defRPr sz="20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www.arcadeconseil.fr/images/Palm/palm%20pilot%20sur%20socle.gif" TargetMode="Externa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scripted-prototype-example.ppt"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6.xml"/><Relationship Id="rId1" Type="http://schemas.openxmlformats.org/officeDocument/2006/relationships/vmlDrawing" Target="../drawings/vmlDrawing1.vml"/><Relationship Id="rId4" Type="http://schemas.openxmlformats.org/officeDocument/2006/relationships/image" Target="../media/image2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hyperlink" Target="http://www.cs.tufts.edu/~jacob/171/templates.html%23conceptual" TargetMode="External"/><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53.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hyperlink" Target="http://www.cs.tufts.edu/~jacob/171/templates.html%23semantic" TargetMode="External"/><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hyperlink" Target="http://www.cs.tufts.edu/~jacob/171/templates.html%23semantic" TargetMode="Externa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hyperlink" Target="http://www.cs.tufts.edu/~jacob/171/templates.html#syntactic" TargetMode="External"/><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1"/>
            <a:ext cx="9132619" cy="6844006"/>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1"/>
            <a:ext cx="9132619" cy="6844006"/>
          </a:xfrm>
          <a:prstGeom prst="rect">
            <a:avLst/>
          </a:prstGeom>
          <a:blipFill>
            <a:blip r:embed="rId3" cstate="print"/>
            <a:stretch>
              <a:fillRect/>
            </a:stretch>
          </a:blipFill>
        </p:spPr>
        <p:txBody>
          <a:bodyPr wrap="square" lIns="0" tIns="0" rIns="0" bIns="0" rtlCol="0"/>
          <a:lstStyle/>
          <a:p>
            <a:endParaRPr/>
          </a:p>
        </p:txBody>
      </p:sp>
      <p:sp>
        <p:nvSpPr>
          <p:cNvPr id="3" name="Title 3"/>
          <p:cNvSpPr txBox="1">
            <a:spLocks/>
          </p:cNvSpPr>
          <p:nvPr/>
        </p:nvSpPr>
        <p:spPr>
          <a:xfrm>
            <a:off x="0" y="2"/>
            <a:ext cx="9144000" cy="1136384"/>
          </a:xfrm>
          <a:prstGeom prst="rect">
            <a:avLst/>
          </a:prstGeom>
          <a:solidFill>
            <a:schemeClr val="bg1"/>
          </a:solidFill>
        </p:spPr>
        <p:txBody>
          <a:bodyPr/>
          <a:lstStyle>
            <a:lvl1pPr algn="l" defTabSz="457200" rtl="0" eaLnBrk="1" latinLnBrk="0" hangingPunct="1">
              <a:spcBef>
                <a:spcPct val="0"/>
              </a:spcBef>
              <a:buNone/>
              <a:defRPr sz="2400" b="1" kern="1200">
                <a:solidFill>
                  <a:srgbClr val="31AE8D"/>
                </a:solidFill>
                <a:latin typeface="Verdana"/>
                <a:ea typeface="+mj-ea"/>
                <a:cs typeface="Verdana"/>
              </a:defRPr>
            </a:lvl1pPr>
          </a:lstStyle>
          <a:p>
            <a:endParaRPr lang="en-US"/>
          </a:p>
          <a:p>
            <a:r>
              <a:rPr lang="en-US"/>
              <a:t>  Evaluation</a:t>
            </a: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Rectangle 2"/>
          <p:cNvSpPr>
            <a:spLocks noGrp="1" noChangeArrowheads="1"/>
          </p:cNvSpPr>
          <p:nvPr>
            <p:ph type="title"/>
          </p:nvPr>
        </p:nvSpPr>
        <p:spPr/>
        <p:txBody>
          <a:bodyPr/>
          <a:lstStyle/>
          <a:p>
            <a:pPr eaLnBrk="1" hangingPunct="1"/>
            <a:r>
              <a:rPr lang="en-US">
                <a:latin typeface="Verdana" charset="0"/>
              </a:rPr>
              <a:t>Example: The Cheap Shop Catalog Store</a:t>
            </a:r>
          </a:p>
        </p:txBody>
      </p:sp>
      <p:sp>
        <p:nvSpPr>
          <p:cNvPr id="5122" name="Rectangle 3"/>
          <p:cNvSpPr>
            <a:spLocks noGrp="1" noChangeArrowheads="1"/>
          </p:cNvSpPr>
          <p:nvPr>
            <p:ph type="body" idx="1"/>
          </p:nvPr>
        </p:nvSpPr>
        <p:spPr>
          <a:xfrm>
            <a:off x="539750" y="1557338"/>
            <a:ext cx="5040313" cy="4824412"/>
          </a:xfrm>
        </p:spPr>
        <p:txBody>
          <a:bodyPr>
            <a:normAutofit fontScale="92500" lnSpcReduction="10000"/>
          </a:bodyPr>
          <a:lstStyle/>
          <a:p>
            <a:pPr marL="179388" lvl="1" indent="0" eaLnBrk="1" hangingPunct="1">
              <a:buFontTx/>
              <a:buNone/>
            </a:pPr>
            <a:r>
              <a:rPr lang="en-US" sz="2000">
                <a:latin typeface="Verdana" charset="0"/>
              </a:rPr>
              <a:t>In Cheap Shop, people shop by browsing paper catalogs scattered around the store.</a:t>
            </a:r>
          </a:p>
          <a:p>
            <a:pPr marL="179388" lvl="1" indent="0" eaLnBrk="1" hangingPunct="1">
              <a:buFontTx/>
              <a:buNone/>
            </a:pPr>
            <a:endParaRPr lang="en-US" sz="2000">
              <a:latin typeface="Verdana" charset="0"/>
            </a:endParaRPr>
          </a:p>
          <a:p>
            <a:pPr marL="179388" lvl="1" indent="0" eaLnBrk="1" hangingPunct="1">
              <a:buFontTx/>
              <a:buNone/>
            </a:pPr>
            <a:r>
              <a:rPr lang="en-US" sz="2000">
                <a:latin typeface="Verdana" charset="0"/>
              </a:rPr>
              <a:t>When people see an item they want, they enter its item code from the catalog onto a form.</a:t>
            </a:r>
          </a:p>
          <a:p>
            <a:pPr marL="179388" lvl="1" indent="0" eaLnBrk="1" hangingPunct="1">
              <a:buFontTx/>
              <a:buNone/>
            </a:pPr>
            <a:endParaRPr lang="en-US" sz="2000">
              <a:latin typeface="Verdana" charset="0"/>
            </a:endParaRPr>
          </a:p>
          <a:p>
            <a:pPr marL="179388" lvl="1" indent="0" eaLnBrk="1" hangingPunct="1">
              <a:buFontTx/>
              <a:buNone/>
            </a:pPr>
            <a:r>
              <a:rPr lang="en-US" sz="2000">
                <a:latin typeface="Verdana" charset="0"/>
              </a:rPr>
              <a:t>People give this form to a clerk, who brings the item(s) from the back room to the front counter. </a:t>
            </a:r>
          </a:p>
          <a:p>
            <a:pPr marL="179388" lvl="1" indent="0" eaLnBrk="1" hangingPunct="1">
              <a:buFontTx/>
              <a:buNone/>
            </a:pPr>
            <a:endParaRPr lang="en-US" sz="2000">
              <a:latin typeface="Verdana" charset="0"/>
            </a:endParaRPr>
          </a:p>
          <a:p>
            <a:pPr marL="179388" lvl="1" indent="0" eaLnBrk="1" hangingPunct="1">
              <a:buFontTx/>
              <a:buNone/>
            </a:pPr>
            <a:r>
              <a:rPr lang="en-US" sz="2000">
                <a:latin typeface="Verdana" charset="0"/>
              </a:rPr>
              <a:t>People then pay for the items they want.</a:t>
            </a:r>
          </a:p>
        </p:txBody>
      </p:sp>
      <p:grpSp>
        <p:nvGrpSpPr>
          <p:cNvPr id="5123" name="Group 4"/>
          <p:cNvGrpSpPr>
            <a:grpSpLocks/>
          </p:cNvGrpSpPr>
          <p:nvPr/>
        </p:nvGrpSpPr>
        <p:grpSpPr bwMode="auto">
          <a:xfrm>
            <a:off x="6019800" y="4495800"/>
            <a:ext cx="2743200" cy="1981200"/>
            <a:chOff x="3936" y="2784"/>
            <a:chExt cx="1728" cy="1248"/>
          </a:xfrm>
        </p:grpSpPr>
        <p:grpSp>
          <p:nvGrpSpPr>
            <p:cNvPr id="5125" name="Group 5"/>
            <p:cNvGrpSpPr>
              <a:grpSpLocks/>
            </p:cNvGrpSpPr>
            <p:nvPr/>
          </p:nvGrpSpPr>
          <p:grpSpPr bwMode="auto">
            <a:xfrm>
              <a:off x="3936" y="2784"/>
              <a:ext cx="1680" cy="1248"/>
              <a:chOff x="768" y="2016"/>
              <a:chExt cx="1680" cy="1248"/>
            </a:xfrm>
          </p:grpSpPr>
          <p:sp>
            <p:nvSpPr>
              <p:cNvPr id="5127" name="Rectangle 6"/>
              <p:cNvSpPr>
                <a:spLocks noChangeArrowheads="1"/>
              </p:cNvSpPr>
              <p:nvPr/>
            </p:nvSpPr>
            <p:spPr bwMode="auto">
              <a:xfrm>
                <a:off x="768" y="2016"/>
                <a:ext cx="1680" cy="1248"/>
              </a:xfrm>
              <a:prstGeom prst="rect">
                <a:avLst/>
              </a:prstGeom>
              <a:solidFill>
                <a:srgbClr val="FFFFFF"/>
              </a:solidFill>
              <a:ln w="28575">
                <a:solidFill>
                  <a:schemeClr val="tx1"/>
                </a:solidFill>
                <a:miter lim="800000"/>
                <a:headEnd/>
                <a:tailEnd/>
              </a:ln>
            </p:spPr>
            <p:txBody>
              <a:bodyPr wrap="none" anchor="ctr"/>
              <a:lstStyle/>
              <a:p>
                <a:endParaRPr lang="en-US"/>
              </a:p>
            </p:txBody>
          </p:sp>
          <p:sp>
            <p:nvSpPr>
              <p:cNvPr id="5128" name="Line 7"/>
              <p:cNvSpPr>
                <a:spLocks noChangeShapeType="1"/>
              </p:cNvSpPr>
              <p:nvPr/>
            </p:nvSpPr>
            <p:spPr bwMode="auto">
              <a:xfrm>
                <a:off x="768" y="2496"/>
                <a:ext cx="1680" cy="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5129" name="Line 8"/>
              <p:cNvSpPr>
                <a:spLocks noChangeShapeType="1"/>
              </p:cNvSpPr>
              <p:nvPr/>
            </p:nvSpPr>
            <p:spPr bwMode="auto">
              <a:xfrm>
                <a:off x="768" y="2688"/>
                <a:ext cx="1680" cy="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5130" name="Line 9"/>
              <p:cNvSpPr>
                <a:spLocks noChangeShapeType="1"/>
              </p:cNvSpPr>
              <p:nvPr/>
            </p:nvSpPr>
            <p:spPr bwMode="auto">
              <a:xfrm>
                <a:off x="768" y="2880"/>
                <a:ext cx="1680" cy="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5131" name="Line 10"/>
              <p:cNvSpPr>
                <a:spLocks noChangeShapeType="1"/>
              </p:cNvSpPr>
              <p:nvPr/>
            </p:nvSpPr>
            <p:spPr bwMode="auto">
              <a:xfrm>
                <a:off x="768" y="3072"/>
                <a:ext cx="1680" cy="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5132" name="Line 11"/>
              <p:cNvSpPr>
                <a:spLocks noChangeShapeType="1"/>
              </p:cNvSpPr>
              <p:nvPr/>
            </p:nvSpPr>
            <p:spPr bwMode="auto">
              <a:xfrm>
                <a:off x="1728" y="2016"/>
                <a:ext cx="0" cy="1248"/>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5133" name="Freeform 12"/>
              <p:cNvSpPr>
                <a:spLocks/>
              </p:cNvSpPr>
              <p:nvPr/>
            </p:nvSpPr>
            <p:spPr bwMode="auto">
              <a:xfrm>
                <a:off x="816" y="2304"/>
                <a:ext cx="66" cy="154"/>
              </a:xfrm>
              <a:custGeom>
                <a:avLst/>
                <a:gdLst>
                  <a:gd name="T0" fmla="*/ 17 w 66"/>
                  <a:gd name="T1" fmla="*/ 0 h 154"/>
                  <a:gd name="T2" fmla="*/ 39 w 66"/>
                  <a:gd name="T3" fmla="*/ 5 h 154"/>
                  <a:gd name="T4" fmla="*/ 22 w 66"/>
                  <a:gd name="T5" fmla="*/ 44 h 154"/>
                  <a:gd name="T6" fmla="*/ 66 w 66"/>
                  <a:gd name="T7" fmla="*/ 143 h 154"/>
                  <a:gd name="T8" fmla="*/ 22 w 66"/>
                  <a:gd name="T9" fmla="*/ 143 h 154"/>
                  <a:gd name="T10" fmla="*/ 17 w 66"/>
                  <a:gd name="T11" fmla="*/ 126 h 154"/>
                  <a:gd name="T12" fmla="*/ 0 w 66"/>
                  <a:gd name="T13" fmla="*/ 121 h 154"/>
                  <a:gd name="T14" fmla="*/ 0 60000 65536"/>
                  <a:gd name="T15" fmla="*/ 0 60000 65536"/>
                  <a:gd name="T16" fmla="*/ 0 60000 65536"/>
                  <a:gd name="T17" fmla="*/ 0 60000 65536"/>
                  <a:gd name="T18" fmla="*/ 0 60000 65536"/>
                  <a:gd name="T19" fmla="*/ 0 60000 65536"/>
                  <a:gd name="T20" fmla="*/ 0 60000 65536"/>
                  <a:gd name="T21" fmla="*/ 0 w 66"/>
                  <a:gd name="T22" fmla="*/ 0 h 154"/>
                  <a:gd name="T23" fmla="*/ 66 w 66"/>
                  <a:gd name="T24" fmla="*/ 154 h 15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6" h="154">
                    <a:moveTo>
                      <a:pt x="17" y="0"/>
                    </a:moveTo>
                    <a:cubicBezTo>
                      <a:pt x="24" y="2"/>
                      <a:pt x="33" y="0"/>
                      <a:pt x="39" y="5"/>
                    </a:cubicBezTo>
                    <a:cubicBezTo>
                      <a:pt x="60" y="22"/>
                      <a:pt x="34" y="40"/>
                      <a:pt x="22" y="44"/>
                    </a:cubicBezTo>
                    <a:cubicBezTo>
                      <a:pt x="50" y="71"/>
                      <a:pt x="55" y="107"/>
                      <a:pt x="66" y="143"/>
                    </a:cubicBezTo>
                    <a:cubicBezTo>
                      <a:pt x="51" y="148"/>
                      <a:pt x="39" y="154"/>
                      <a:pt x="22" y="143"/>
                    </a:cubicBezTo>
                    <a:cubicBezTo>
                      <a:pt x="17" y="140"/>
                      <a:pt x="21" y="130"/>
                      <a:pt x="17" y="126"/>
                    </a:cubicBezTo>
                    <a:cubicBezTo>
                      <a:pt x="13" y="122"/>
                      <a:pt x="0" y="121"/>
                      <a:pt x="0" y="121"/>
                    </a:cubicBezTo>
                  </a:path>
                </a:pathLst>
              </a:custGeom>
              <a:solidFill>
                <a:srgbClr val="FFFFFF"/>
              </a:solidFill>
              <a:ln w="28575" cmpd="sng">
                <a:solidFill>
                  <a:schemeClr val="tx1"/>
                </a:solidFill>
                <a:round/>
                <a:headEnd/>
                <a:tailEnd/>
              </a:ln>
            </p:spPr>
            <p:txBody>
              <a:bodyPr wrap="none" anchor="ctr"/>
              <a:lstStyle/>
              <a:p>
                <a:endParaRPr lang="en-US"/>
              </a:p>
            </p:txBody>
          </p:sp>
          <p:sp>
            <p:nvSpPr>
              <p:cNvPr id="5134" name="Freeform 13"/>
              <p:cNvSpPr>
                <a:spLocks/>
              </p:cNvSpPr>
              <p:nvPr/>
            </p:nvSpPr>
            <p:spPr bwMode="auto">
              <a:xfrm>
                <a:off x="936" y="2309"/>
                <a:ext cx="93" cy="146"/>
              </a:xfrm>
              <a:custGeom>
                <a:avLst/>
                <a:gdLst>
                  <a:gd name="T0" fmla="*/ 0 w 93"/>
                  <a:gd name="T1" fmla="*/ 19 h 146"/>
                  <a:gd name="T2" fmla="*/ 66 w 93"/>
                  <a:gd name="T3" fmla="*/ 8 h 146"/>
                  <a:gd name="T4" fmla="*/ 38 w 93"/>
                  <a:gd name="T5" fmla="*/ 74 h 146"/>
                  <a:gd name="T6" fmla="*/ 16 w 93"/>
                  <a:gd name="T7" fmla="*/ 107 h 146"/>
                  <a:gd name="T8" fmla="*/ 11 w 93"/>
                  <a:gd name="T9" fmla="*/ 124 h 146"/>
                  <a:gd name="T10" fmla="*/ 93 w 93"/>
                  <a:gd name="T11" fmla="*/ 140 h 146"/>
                  <a:gd name="T12" fmla="*/ 0 60000 65536"/>
                  <a:gd name="T13" fmla="*/ 0 60000 65536"/>
                  <a:gd name="T14" fmla="*/ 0 60000 65536"/>
                  <a:gd name="T15" fmla="*/ 0 60000 65536"/>
                  <a:gd name="T16" fmla="*/ 0 60000 65536"/>
                  <a:gd name="T17" fmla="*/ 0 60000 65536"/>
                  <a:gd name="T18" fmla="*/ 0 w 93"/>
                  <a:gd name="T19" fmla="*/ 0 h 146"/>
                  <a:gd name="T20" fmla="*/ 93 w 93"/>
                  <a:gd name="T21" fmla="*/ 146 h 146"/>
                </a:gdLst>
                <a:ahLst/>
                <a:cxnLst>
                  <a:cxn ang="T12">
                    <a:pos x="T0" y="T1"/>
                  </a:cxn>
                  <a:cxn ang="T13">
                    <a:pos x="T2" y="T3"/>
                  </a:cxn>
                  <a:cxn ang="T14">
                    <a:pos x="T4" y="T5"/>
                  </a:cxn>
                  <a:cxn ang="T15">
                    <a:pos x="T6" y="T7"/>
                  </a:cxn>
                  <a:cxn ang="T16">
                    <a:pos x="T8" y="T9"/>
                  </a:cxn>
                  <a:cxn ang="T17">
                    <a:pos x="T10" y="T11"/>
                  </a:cxn>
                </a:cxnLst>
                <a:rect l="T18" t="T19" r="T20" b="T21"/>
                <a:pathLst>
                  <a:path w="93" h="146">
                    <a:moveTo>
                      <a:pt x="0" y="19"/>
                    </a:moveTo>
                    <a:cubicBezTo>
                      <a:pt x="22" y="4"/>
                      <a:pt x="40" y="0"/>
                      <a:pt x="66" y="8"/>
                    </a:cubicBezTo>
                    <a:cubicBezTo>
                      <a:pt x="58" y="51"/>
                      <a:pt x="62" y="43"/>
                      <a:pt x="38" y="74"/>
                    </a:cubicBezTo>
                    <a:cubicBezTo>
                      <a:pt x="30" y="84"/>
                      <a:pt x="16" y="107"/>
                      <a:pt x="16" y="107"/>
                    </a:cubicBezTo>
                    <a:cubicBezTo>
                      <a:pt x="14" y="113"/>
                      <a:pt x="8" y="119"/>
                      <a:pt x="11" y="124"/>
                    </a:cubicBezTo>
                    <a:cubicBezTo>
                      <a:pt x="24" y="146"/>
                      <a:pt x="73" y="140"/>
                      <a:pt x="93" y="140"/>
                    </a:cubicBezTo>
                  </a:path>
                </a:pathLst>
              </a:custGeom>
              <a:solidFill>
                <a:srgbClr val="FFFFFF"/>
              </a:solidFill>
              <a:ln w="28575" cmpd="sng">
                <a:solidFill>
                  <a:schemeClr val="tx1"/>
                </a:solidFill>
                <a:round/>
                <a:headEnd/>
                <a:tailEnd/>
              </a:ln>
            </p:spPr>
            <p:txBody>
              <a:bodyPr wrap="none" anchor="ctr"/>
              <a:lstStyle/>
              <a:p>
                <a:endParaRPr lang="en-US"/>
              </a:p>
            </p:txBody>
          </p:sp>
          <p:sp>
            <p:nvSpPr>
              <p:cNvPr id="5135" name="Freeform 14"/>
              <p:cNvSpPr>
                <a:spLocks/>
              </p:cNvSpPr>
              <p:nvPr/>
            </p:nvSpPr>
            <p:spPr bwMode="auto">
              <a:xfrm>
                <a:off x="1056" y="2304"/>
                <a:ext cx="66" cy="154"/>
              </a:xfrm>
              <a:custGeom>
                <a:avLst/>
                <a:gdLst>
                  <a:gd name="T0" fmla="*/ 17 w 66"/>
                  <a:gd name="T1" fmla="*/ 0 h 154"/>
                  <a:gd name="T2" fmla="*/ 39 w 66"/>
                  <a:gd name="T3" fmla="*/ 5 h 154"/>
                  <a:gd name="T4" fmla="*/ 22 w 66"/>
                  <a:gd name="T5" fmla="*/ 44 h 154"/>
                  <a:gd name="T6" fmla="*/ 66 w 66"/>
                  <a:gd name="T7" fmla="*/ 143 h 154"/>
                  <a:gd name="T8" fmla="*/ 22 w 66"/>
                  <a:gd name="T9" fmla="*/ 143 h 154"/>
                  <a:gd name="T10" fmla="*/ 17 w 66"/>
                  <a:gd name="T11" fmla="*/ 126 h 154"/>
                  <a:gd name="T12" fmla="*/ 0 w 66"/>
                  <a:gd name="T13" fmla="*/ 121 h 154"/>
                  <a:gd name="T14" fmla="*/ 0 60000 65536"/>
                  <a:gd name="T15" fmla="*/ 0 60000 65536"/>
                  <a:gd name="T16" fmla="*/ 0 60000 65536"/>
                  <a:gd name="T17" fmla="*/ 0 60000 65536"/>
                  <a:gd name="T18" fmla="*/ 0 60000 65536"/>
                  <a:gd name="T19" fmla="*/ 0 60000 65536"/>
                  <a:gd name="T20" fmla="*/ 0 60000 65536"/>
                  <a:gd name="T21" fmla="*/ 0 w 66"/>
                  <a:gd name="T22" fmla="*/ 0 h 154"/>
                  <a:gd name="T23" fmla="*/ 66 w 66"/>
                  <a:gd name="T24" fmla="*/ 154 h 15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6" h="154">
                    <a:moveTo>
                      <a:pt x="17" y="0"/>
                    </a:moveTo>
                    <a:cubicBezTo>
                      <a:pt x="24" y="2"/>
                      <a:pt x="33" y="0"/>
                      <a:pt x="39" y="5"/>
                    </a:cubicBezTo>
                    <a:cubicBezTo>
                      <a:pt x="60" y="22"/>
                      <a:pt x="34" y="40"/>
                      <a:pt x="22" y="44"/>
                    </a:cubicBezTo>
                    <a:cubicBezTo>
                      <a:pt x="50" y="71"/>
                      <a:pt x="55" y="107"/>
                      <a:pt x="66" y="143"/>
                    </a:cubicBezTo>
                    <a:cubicBezTo>
                      <a:pt x="51" y="148"/>
                      <a:pt x="39" y="154"/>
                      <a:pt x="22" y="143"/>
                    </a:cubicBezTo>
                    <a:cubicBezTo>
                      <a:pt x="17" y="140"/>
                      <a:pt x="21" y="130"/>
                      <a:pt x="17" y="126"/>
                    </a:cubicBezTo>
                    <a:cubicBezTo>
                      <a:pt x="13" y="122"/>
                      <a:pt x="0" y="121"/>
                      <a:pt x="0" y="121"/>
                    </a:cubicBezTo>
                  </a:path>
                </a:pathLst>
              </a:custGeom>
              <a:solidFill>
                <a:srgbClr val="FFFFFF"/>
              </a:solidFill>
              <a:ln w="28575" cmpd="sng">
                <a:solidFill>
                  <a:schemeClr val="tx1"/>
                </a:solidFill>
                <a:round/>
                <a:headEnd/>
                <a:tailEnd/>
              </a:ln>
            </p:spPr>
            <p:txBody>
              <a:bodyPr wrap="none" anchor="ctr"/>
              <a:lstStyle/>
              <a:p>
                <a:endParaRPr lang="en-US"/>
              </a:p>
            </p:txBody>
          </p:sp>
          <p:sp>
            <p:nvSpPr>
              <p:cNvPr id="5136" name="Freeform 15"/>
              <p:cNvSpPr>
                <a:spLocks/>
              </p:cNvSpPr>
              <p:nvPr/>
            </p:nvSpPr>
            <p:spPr bwMode="auto">
              <a:xfrm>
                <a:off x="1173" y="2328"/>
                <a:ext cx="82" cy="120"/>
              </a:xfrm>
              <a:custGeom>
                <a:avLst/>
                <a:gdLst>
                  <a:gd name="T0" fmla="*/ 22 w 82"/>
                  <a:gd name="T1" fmla="*/ 0 h 120"/>
                  <a:gd name="T2" fmla="*/ 0 w 82"/>
                  <a:gd name="T3" fmla="*/ 77 h 120"/>
                  <a:gd name="T4" fmla="*/ 44 w 82"/>
                  <a:gd name="T5" fmla="*/ 110 h 120"/>
                  <a:gd name="T6" fmla="*/ 66 w 82"/>
                  <a:gd name="T7" fmla="*/ 28 h 120"/>
                  <a:gd name="T8" fmla="*/ 22 w 82"/>
                  <a:gd name="T9" fmla="*/ 0 h 120"/>
                  <a:gd name="T10" fmla="*/ 0 60000 65536"/>
                  <a:gd name="T11" fmla="*/ 0 60000 65536"/>
                  <a:gd name="T12" fmla="*/ 0 60000 65536"/>
                  <a:gd name="T13" fmla="*/ 0 60000 65536"/>
                  <a:gd name="T14" fmla="*/ 0 60000 65536"/>
                  <a:gd name="T15" fmla="*/ 0 w 82"/>
                  <a:gd name="T16" fmla="*/ 0 h 120"/>
                  <a:gd name="T17" fmla="*/ 82 w 82"/>
                  <a:gd name="T18" fmla="*/ 120 h 120"/>
                </a:gdLst>
                <a:ahLst/>
                <a:cxnLst>
                  <a:cxn ang="T10">
                    <a:pos x="T0" y="T1"/>
                  </a:cxn>
                  <a:cxn ang="T11">
                    <a:pos x="T2" y="T3"/>
                  </a:cxn>
                  <a:cxn ang="T12">
                    <a:pos x="T4" y="T5"/>
                  </a:cxn>
                  <a:cxn ang="T13">
                    <a:pos x="T6" y="T7"/>
                  </a:cxn>
                  <a:cxn ang="T14">
                    <a:pos x="T8" y="T9"/>
                  </a:cxn>
                </a:cxnLst>
                <a:rect l="T15" t="T16" r="T17" b="T18"/>
                <a:pathLst>
                  <a:path w="82" h="120">
                    <a:moveTo>
                      <a:pt x="22" y="0"/>
                    </a:moveTo>
                    <a:cubicBezTo>
                      <a:pt x="13" y="25"/>
                      <a:pt x="8" y="51"/>
                      <a:pt x="0" y="77"/>
                    </a:cubicBezTo>
                    <a:cubicBezTo>
                      <a:pt x="6" y="116"/>
                      <a:pt x="7" y="120"/>
                      <a:pt x="44" y="110"/>
                    </a:cubicBezTo>
                    <a:cubicBezTo>
                      <a:pt x="75" y="89"/>
                      <a:pt x="82" y="73"/>
                      <a:pt x="66" y="28"/>
                    </a:cubicBezTo>
                    <a:cubicBezTo>
                      <a:pt x="59" y="8"/>
                      <a:pt x="5" y="32"/>
                      <a:pt x="22" y="0"/>
                    </a:cubicBezTo>
                    <a:close/>
                  </a:path>
                </a:pathLst>
              </a:custGeom>
              <a:solidFill>
                <a:srgbClr val="FFFFFF"/>
              </a:solidFill>
              <a:ln w="28575" cmpd="sng">
                <a:solidFill>
                  <a:schemeClr val="tx1"/>
                </a:solidFill>
                <a:round/>
                <a:headEnd/>
                <a:tailEnd/>
              </a:ln>
            </p:spPr>
            <p:txBody>
              <a:bodyPr wrap="none" anchor="ctr"/>
              <a:lstStyle/>
              <a:p>
                <a:endParaRPr lang="en-US"/>
              </a:p>
            </p:txBody>
          </p:sp>
          <p:sp>
            <p:nvSpPr>
              <p:cNvPr id="5137" name="Freeform 16"/>
              <p:cNvSpPr>
                <a:spLocks/>
              </p:cNvSpPr>
              <p:nvPr/>
            </p:nvSpPr>
            <p:spPr bwMode="auto">
              <a:xfrm>
                <a:off x="1294" y="2323"/>
                <a:ext cx="42" cy="148"/>
              </a:xfrm>
              <a:custGeom>
                <a:avLst/>
                <a:gdLst>
                  <a:gd name="T0" fmla="*/ 27 w 42"/>
                  <a:gd name="T1" fmla="*/ 0 h 148"/>
                  <a:gd name="T2" fmla="*/ 5 w 42"/>
                  <a:gd name="T3" fmla="*/ 66 h 148"/>
                  <a:gd name="T4" fmla="*/ 11 w 42"/>
                  <a:gd name="T5" fmla="*/ 121 h 148"/>
                  <a:gd name="T6" fmla="*/ 38 w 42"/>
                  <a:gd name="T7" fmla="*/ 99 h 148"/>
                  <a:gd name="T8" fmla="*/ 0 w 42"/>
                  <a:gd name="T9" fmla="*/ 71 h 148"/>
                  <a:gd name="T10" fmla="*/ 0 60000 65536"/>
                  <a:gd name="T11" fmla="*/ 0 60000 65536"/>
                  <a:gd name="T12" fmla="*/ 0 60000 65536"/>
                  <a:gd name="T13" fmla="*/ 0 60000 65536"/>
                  <a:gd name="T14" fmla="*/ 0 60000 65536"/>
                  <a:gd name="T15" fmla="*/ 0 w 42"/>
                  <a:gd name="T16" fmla="*/ 0 h 148"/>
                  <a:gd name="T17" fmla="*/ 42 w 42"/>
                  <a:gd name="T18" fmla="*/ 148 h 148"/>
                </a:gdLst>
                <a:ahLst/>
                <a:cxnLst>
                  <a:cxn ang="T10">
                    <a:pos x="T0" y="T1"/>
                  </a:cxn>
                  <a:cxn ang="T11">
                    <a:pos x="T2" y="T3"/>
                  </a:cxn>
                  <a:cxn ang="T12">
                    <a:pos x="T4" y="T5"/>
                  </a:cxn>
                  <a:cxn ang="T13">
                    <a:pos x="T6" y="T7"/>
                  </a:cxn>
                  <a:cxn ang="T14">
                    <a:pos x="T8" y="T9"/>
                  </a:cxn>
                </a:cxnLst>
                <a:rect l="T15" t="T16" r="T17" b="T18"/>
                <a:pathLst>
                  <a:path w="42" h="148">
                    <a:moveTo>
                      <a:pt x="27" y="0"/>
                    </a:moveTo>
                    <a:cubicBezTo>
                      <a:pt x="20" y="22"/>
                      <a:pt x="13" y="44"/>
                      <a:pt x="5" y="66"/>
                    </a:cubicBezTo>
                    <a:cubicBezTo>
                      <a:pt x="7" y="84"/>
                      <a:pt x="2" y="105"/>
                      <a:pt x="11" y="121"/>
                    </a:cubicBezTo>
                    <a:cubicBezTo>
                      <a:pt x="26" y="148"/>
                      <a:pt x="36" y="106"/>
                      <a:pt x="38" y="99"/>
                    </a:cubicBezTo>
                    <a:cubicBezTo>
                      <a:pt x="31" y="60"/>
                      <a:pt x="42" y="71"/>
                      <a:pt x="0" y="71"/>
                    </a:cubicBezTo>
                  </a:path>
                </a:pathLst>
              </a:custGeom>
              <a:solidFill>
                <a:srgbClr val="FFFFFF"/>
              </a:solidFill>
              <a:ln w="28575" cmpd="sng">
                <a:solidFill>
                  <a:schemeClr val="tx1"/>
                </a:solidFill>
                <a:round/>
                <a:headEnd/>
                <a:tailEnd/>
              </a:ln>
            </p:spPr>
            <p:txBody>
              <a:bodyPr wrap="none" anchor="ctr"/>
              <a:lstStyle/>
              <a:p>
                <a:endParaRPr lang="en-US"/>
              </a:p>
            </p:txBody>
          </p:sp>
          <p:sp>
            <p:nvSpPr>
              <p:cNvPr id="5138" name="Freeform 17"/>
              <p:cNvSpPr>
                <a:spLocks/>
              </p:cNvSpPr>
              <p:nvPr/>
            </p:nvSpPr>
            <p:spPr bwMode="auto">
              <a:xfrm>
                <a:off x="1392" y="2304"/>
                <a:ext cx="42" cy="148"/>
              </a:xfrm>
              <a:custGeom>
                <a:avLst/>
                <a:gdLst>
                  <a:gd name="T0" fmla="*/ 27 w 42"/>
                  <a:gd name="T1" fmla="*/ 0 h 148"/>
                  <a:gd name="T2" fmla="*/ 5 w 42"/>
                  <a:gd name="T3" fmla="*/ 66 h 148"/>
                  <a:gd name="T4" fmla="*/ 11 w 42"/>
                  <a:gd name="T5" fmla="*/ 121 h 148"/>
                  <a:gd name="T6" fmla="*/ 38 w 42"/>
                  <a:gd name="T7" fmla="*/ 99 h 148"/>
                  <a:gd name="T8" fmla="*/ 0 w 42"/>
                  <a:gd name="T9" fmla="*/ 71 h 148"/>
                  <a:gd name="T10" fmla="*/ 0 60000 65536"/>
                  <a:gd name="T11" fmla="*/ 0 60000 65536"/>
                  <a:gd name="T12" fmla="*/ 0 60000 65536"/>
                  <a:gd name="T13" fmla="*/ 0 60000 65536"/>
                  <a:gd name="T14" fmla="*/ 0 60000 65536"/>
                  <a:gd name="T15" fmla="*/ 0 w 42"/>
                  <a:gd name="T16" fmla="*/ 0 h 148"/>
                  <a:gd name="T17" fmla="*/ 42 w 42"/>
                  <a:gd name="T18" fmla="*/ 148 h 148"/>
                </a:gdLst>
                <a:ahLst/>
                <a:cxnLst>
                  <a:cxn ang="T10">
                    <a:pos x="T0" y="T1"/>
                  </a:cxn>
                  <a:cxn ang="T11">
                    <a:pos x="T2" y="T3"/>
                  </a:cxn>
                  <a:cxn ang="T12">
                    <a:pos x="T4" y="T5"/>
                  </a:cxn>
                  <a:cxn ang="T13">
                    <a:pos x="T6" y="T7"/>
                  </a:cxn>
                  <a:cxn ang="T14">
                    <a:pos x="T8" y="T9"/>
                  </a:cxn>
                </a:cxnLst>
                <a:rect l="T15" t="T16" r="T17" b="T18"/>
                <a:pathLst>
                  <a:path w="42" h="148">
                    <a:moveTo>
                      <a:pt x="27" y="0"/>
                    </a:moveTo>
                    <a:cubicBezTo>
                      <a:pt x="20" y="22"/>
                      <a:pt x="13" y="44"/>
                      <a:pt x="5" y="66"/>
                    </a:cubicBezTo>
                    <a:cubicBezTo>
                      <a:pt x="7" y="84"/>
                      <a:pt x="2" y="105"/>
                      <a:pt x="11" y="121"/>
                    </a:cubicBezTo>
                    <a:cubicBezTo>
                      <a:pt x="26" y="148"/>
                      <a:pt x="36" y="106"/>
                      <a:pt x="38" y="99"/>
                    </a:cubicBezTo>
                    <a:cubicBezTo>
                      <a:pt x="31" y="60"/>
                      <a:pt x="42" y="71"/>
                      <a:pt x="0" y="71"/>
                    </a:cubicBezTo>
                  </a:path>
                </a:pathLst>
              </a:custGeom>
              <a:solidFill>
                <a:srgbClr val="FFFFFF"/>
              </a:solidFill>
              <a:ln w="28575" cmpd="sng">
                <a:solidFill>
                  <a:schemeClr val="tx1"/>
                </a:solidFill>
                <a:round/>
                <a:headEnd/>
                <a:tailEnd/>
              </a:ln>
            </p:spPr>
            <p:txBody>
              <a:bodyPr wrap="none" anchor="ctr"/>
              <a:lstStyle/>
              <a:p>
                <a:endParaRPr lang="en-US"/>
              </a:p>
            </p:txBody>
          </p:sp>
          <p:sp>
            <p:nvSpPr>
              <p:cNvPr id="5139" name="Freeform 18"/>
              <p:cNvSpPr>
                <a:spLocks/>
              </p:cNvSpPr>
              <p:nvPr/>
            </p:nvSpPr>
            <p:spPr bwMode="auto">
              <a:xfrm>
                <a:off x="1536" y="2304"/>
                <a:ext cx="42" cy="148"/>
              </a:xfrm>
              <a:custGeom>
                <a:avLst/>
                <a:gdLst>
                  <a:gd name="T0" fmla="*/ 27 w 42"/>
                  <a:gd name="T1" fmla="*/ 0 h 148"/>
                  <a:gd name="T2" fmla="*/ 5 w 42"/>
                  <a:gd name="T3" fmla="*/ 66 h 148"/>
                  <a:gd name="T4" fmla="*/ 11 w 42"/>
                  <a:gd name="T5" fmla="*/ 121 h 148"/>
                  <a:gd name="T6" fmla="*/ 38 w 42"/>
                  <a:gd name="T7" fmla="*/ 99 h 148"/>
                  <a:gd name="T8" fmla="*/ 0 w 42"/>
                  <a:gd name="T9" fmla="*/ 71 h 148"/>
                  <a:gd name="T10" fmla="*/ 0 60000 65536"/>
                  <a:gd name="T11" fmla="*/ 0 60000 65536"/>
                  <a:gd name="T12" fmla="*/ 0 60000 65536"/>
                  <a:gd name="T13" fmla="*/ 0 60000 65536"/>
                  <a:gd name="T14" fmla="*/ 0 60000 65536"/>
                  <a:gd name="T15" fmla="*/ 0 w 42"/>
                  <a:gd name="T16" fmla="*/ 0 h 148"/>
                  <a:gd name="T17" fmla="*/ 42 w 42"/>
                  <a:gd name="T18" fmla="*/ 148 h 148"/>
                </a:gdLst>
                <a:ahLst/>
                <a:cxnLst>
                  <a:cxn ang="T10">
                    <a:pos x="T0" y="T1"/>
                  </a:cxn>
                  <a:cxn ang="T11">
                    <a:pos x="T2" y="T3"/>
                  </a:cxn>
                  <a:cxn ang="T12">
                    <a:pos x="T4" y="T5"/>
                  </a:cxn>
                  <a:cxn ang="T13">
                    <a:pos x="T6" y="T7"/>
                  </a:cxn>
                  <a:cxn ang="T14">
                    <a:pos x="T8" y="T9"/>
                  </a:cxn>
                </a:cxnLst>
                <a:rect l="T15" t="T16" r="T17" b="T18"/>
                <a:pathLst>
                  <a:path w="42" h="148">
                    <a:moveTo>
                      <a:pt x="27" y="0"/>
                    </a:moveTo>
                    <a:cubicBezTo>
                      <a:pt x="20" y="22"/>
                      <a:pt x="13" y="44"/>
                      <a:pt x="5" y="66"/>
                    </a:cubicBezTo>
                    <a:cubicBezTo>
                      <a:pt x="7" y="84"/>
                      <a:pt x="2" y="105"/>
                      <a:pt x="11" y="121"/>
                    </a:cubicBezTo>
                    <a:cubicBezTo>
                      <a:pt x="26" y="148"/>
                      <a:pt x="36" y="106"/>
                      <a:pt x="38" y="99"/>
                    </a:cubicBezTo>
                    <a:cubicBezTo>
                      <a:pt x="31" y="60"/>
                      <a:pt x="42" y="71"/>
                      <a:pt x="0" y="71"/>
                    </a:cubicBezTo>
                  </a:path>
                </a:pathLst>
              </a:custGeom>
              <a:solidFill>
                <a:srgbClr val="FFFFFF"/>
              </a:solidFill>
              <a:ln w="28575" cmpd="sng">
                <a:solidFill>
                  <a:schemeClr val="tx1"/>
                </a:solidFill>
                <a:round/>
                <a:headEnd/>
                <a:tailEnd/>
              </a:ln>
            </p:spPr>
            <p:txBody>
              <a:bodyPr wrap="none" anchor="ctr"/>
              <a:lstStyle/>
              <a:p>
                <a:endParaRPr lang="en-US"/>
              </a:p>
            </p:txBody>
          </p:sp>
          <p:sp>
            <p:nvSpPr>
              <p:cNvPr id="5140" name="Freeform 19"/>
              <p:cNvSpPr>
                <a:spLocks/>
              </p:cNvSpPr>
              <p:nvPr/>
            </p:nvSpPr>
            <p:spPr bwMode="auto">
              <a:xfrm>
                <a:off x="1600" y="2328"/>
                <a:ext cx="54" cy="127"/>
              </a:xfrm>
              <a:custGeom>
                <a:avLst/>
                <a:gdLst>
                  <a:gd name="T0" fmla="*/ 51 w 54"/>
                  <a:gd name="T1" fmla="*/ 0 h 127"/>
                  <a:gd name="T2" fmla="*/ 2 w 54"/>
                  <a:gd name="T3" fmla="*/ 44 h 127"/>
                  <a:gd name="T4" fmla="*/ 7 w 54"/>
                  <a:gd name="T5" fmla="*/ 94 h 127"/>
                  <a:gd name="T6" fmla="*/ 24 w 54"/>
                  <a:gd name="T7" fmla="*/ 88 h 127"/>
                  <a:gd name="T8" fmla="*/ 29 w 54"/>
                  <a:gd name="T9" fmla="*/ 50 h 127"/>
                  <a:gd name="T10" fmla="*/ 40 w 54"/>
                  <a:gd name="T11" fmla="*/ 33 h 127"/>
                  <a:gd name="T12" fmla="*/ 51 w 54"/>
                  <a:gd name="T13" fmla="*/ 127 h 127"/>
                  <a:gd name="T14" fmla="*/ 0 60000 65536"/>
                  <a:gd name="T15" fmla="*/ 0 60000 65536"/>
                  <a:gd name="T16" fmla="*/ 0 60000 65536"/>
                  <a:gd name="T17" fmla="*/ 0 60000 65536"/>
                  <a:gd name="T18" fmla="*/ 0 60000 65536"/>
                  <a:gd name="T19" fmla="*/ 0 60000 65536"/>
                  <a:gd name="T20" fmla="*/ 0 60000 65536"/>
                  <a:gd name="T21" fmla="*/ 0 w 54"/>
                  <a:gd name="T22" fmla="*/ 0 h 127"/>
                  <a:gd name="T23" fmla="*/ 54 w 54"/>
                  <a:gd name="T24" fmla="*/ 127 h 12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4" h="127">
                    <a:moveTo>
                      <a:pt x="51" y="0"/>
                    </a:moveTo>
                    <a:cubicBezTo>
                      <a:pt x="16" y="8"/>
                      <a:pt x="9" y="7"/>
                      <a:pt x="2" y="44"/>
                    </a:cubicBezTo>
                    <a:cubicBezTo>
                      <a:pt x="4" y="61"/>
                      <a:pt x="0" y="79"/>
                      <a:pt x="7" y="94"/>
                    </a:cubicBezTo>
                    <a:cubicBezTo>
                      <a:pt x="10" y="99"/>
                      <a:pt x="21" y="93"/>
                      <a:pt x="24" y="88"/>
                    </a:cubicBezTo>
                    <a:cubicBezTo>
                      <a:pt x="30" y="77"/>
                      <a:pt x="25" y="62"/>
                      <a:pt x="29" y="50"/>
                    </a:cubicBezTo>
                    <a:cubicBezTo>
                      <a:pt x="31" y="44"/>
                      <a:pt x="36" y="39"/>
                      <a:pt x="40" y="33"/>
                    </a:cubicBezTo>
                    <a:cubicBezTo>
                      <a:pt x="54" y="97"/>
                      <a:pt x="51" y="66"/>
                      <a:pt x="51" y="127"/>
                    </a:cubicBezTo>
                  </a:path>
                </a:pathLst>
              </a:custGeom>
              <a:solidFill>
                <a:srgbClr val="FFFFFF"/>
              </a:solidFill>
              <a:ln w="28575" cmpd="sng">
                <a:solidFill>
                  <a:schemeClr val="tx1"/>
                </a:solidFill>
                <a:round/>
                <a:headEnd/>
                <a:tailEnd/>
              </a:ln>
            </p:spPr>
            <p:txBody>
              <a:bodyPr wrap="none" anchor="ctr"/>
              <a:lstStyle/>
              <a:p>
                <a:endParaRPr lang="en-US"/>
              </a:p>
            </p:txBody>
          </p:sp>
          <p:sp>
            <p:nvSpPr>
              <p:cNvPr id="5141" name="Freeform 20"/>
              <p:cNvSpPr>
                <a:spLocks/>
              </p:cNvSpPr>
              <p:nvPr/>
            </p:nvSpPr>
            <p:spPr bwMode="auto">
              <a:xfrm>
                <a:off x="1674" y="2320"/>
                <a:ext cx="55" cy="140"/>
              </a:xfrm>
              <a:custGeom>
                <a:avLst/>
                <a:gdLst>
                  <a:gd name="T0" fmla="*/ 0 w 55"/>
                  <a:gd name="T1" fmla="*/ 8 h 140"/>
                  <a:gd name="T2" fmla="*/ 44 w 55"/>
                  <a:gd name="T3" fmla="*/ 14 h 140"/>
                  <a:gd name="T4" fmla="*/ 22 w 55"/>
                  <a:gd name="T5" fmla="*/ 140 h 140"/>
                  <a:gd name="T6" fmla="*/ 0 60000 65536"/>
                  <a:gd name="T7" fmla="*/ 0 60000 65536"/>
                  <a:gd name="T8" fmla="*/ 0 60000 65536"/>
                  <a:gd name="T9" fmla="*/ 0 w 55"/>
                  <a:gd name="T10" fmla="*/ 0 h 140"/>
                  <a:gd name="T11" fmla="*/ 55 w 55"/>
                  <a:gd name="T12" fmla="*/ 140 h 140"/>
                </a:gdLst>
                <a:ahLst/>
                <a:cxnLst>
                  <a:cxn ang="T6">
                    <a:pos x="T0" y="T1"/>
                  </a:cxn>
                  <a:cxn ang="T7">
                    <a:pos x="T2" y="T3"/>
                  </a:cxn>
                  <a:cxn ang="T8">
                    <a:pos x="T4" y="T5"/>
                  </a:cxn>
                </a:cxnLst>
                <a:rect l="T9" t="T10" r="T11" b="T12"/>
                <a:pathLst>
                  <a:path w="55" h="140">
                    <a:moveTo>
                      <a:pt x="0" y="8"/>
                    </a:moveTo>
                    <a:cubicBezTo>
                      <a:pt x="15" y="10"/>
                      <a:pt x="38" y="0"/>
                      <a:pt x="44" y="14"/>
                    </a:cubicBezTo>
                    <a:cubicBezTo>
                      <a:pt x="55" y="41"/>
                      <a:pt x="22" y="107"/>
                      <a:pt x="22" y="140"/>
                    </a:cubicBezTo>
                  </a:path>
                </a:pathLst>
              </a:custGeom>
              <a:solidFill>
                <a:srgbClr val="FFFFFF"/>
              </a:solidFill>
              <a:ln w="28575" cmpd="sng">
                <a:solidFill>
                  <a:schemeClr val="tx1"/>
                </a:solidFill>
                <a:round/>
                <a:headEnd/>
                <a:tailEnd/>
              </a:ln>
            </p:spPr>
            <p:txBody>
              <a:bodyPr wrap="none" anchor="ctr"/>
              <a:lstStyle/>
              <a:p>
                <a:endParaRPr lang="en-US"/>
              </a:p>
            </p:txBody>
          </p:sp>
          <p:sp>
            <p:nvSpPr>
              <p:cNvPr id="5142" name="Freeform 21"/>
              <p:cNvSpPr>
                <a:spLocks/>
              </p:cNvSpPr>
              <p:nvPr/>
            </p:nvSpPr>
            <p:spPr bwMode="auto">
              <a:xfrm>
                <a:off x="2016" y="2304"/>
                <a:ext cx="7" cy="132"/>
              </a:xfrm>
              <a:custGeom>
                <a:avLst/>
                <a:gdLst>
                  <a:gd name="T0" fmla="*/ 0 w 7"/>
                  <a:gd name="T1" fmla="*/ 0 h 132"/>
                  <a:gd name="T2" fmla="*/ 5 w 7"/>
                  <a:gd name="T3" fmla="*/ 132 h 132"/>
                  <a:gd name="T4" fmla="*/ 0 60000 65536"/>
                  <a:gd name="T5" fmla="*/ 0 60000 65536"/>
                  <a:gd name="T6" fmla="*/ 0 w 7"/>
                  <a:gd name="T7" fmla="*/ 0 h 132"/>
                  <a:gd name="T8" fmla="*/ 7 w 7"/>
                  <a:gd name="T9" fmla="*/ 132 h 132"/>
                </a:gdLst>
                <a:ahLst/>
                <a:cxnLst>
                  <a:cxn ang="T4">
                    <a:pos x="T0" y="T1"/>
                  </a:cxn>
                  <a:cxn ang="T5">
                    <a:pos x="T2" y="T3"/>
                  </a:cxn>
                </a:cxnLst>
                <a:rect l="T6" t="T7" r="T8" b="T9"/>
                <a:pathLst>
                  <a:path w="7" h="132">
                    <a:moveTo>
                      <a:pt x="0" y="0"/>
                    </a:moveTo>
                    <a:cubicBezTo>
                      <a:pt x="7" y="81"/>
                      <a:pt x="5" y="37"/>
                      <a:pt x="5" y="132"/>
                    </a:cubicBezTo>
                  </a:path>
                </a:pathLst>
              </a:custGeom>
              <a:solidFill>
                <a:srgbClr val="FFFFFF"/>
              </a:solidFill>
              <a:ln w="28575" cmpd="sng">
                <a:solidFill>
                  <a:schemeClr val="tx1"/>
                </a:solidFill>
                <a:round/>
                <a:headEnd/>
                <a:tailEnd/>
              </a:ln>
            </p:spPr>
            <p:txBody>
              <a:bodyPr wrap="none" anchor="ctr"/>
              <a:lstStyle/>
              <a:p>
                <a:endParaRPr lang="en-US"/>
              </a:p>
            </p:txBody>
          </p:sp>
        </p:grpSp>
        <p:sp>
          <p:nvSpPr>
            <p:cNvPr id="5126" name="Text Box 22"/>
            <p:cNvSpPr txBox="1">
              <a:spLocks noChangeArrowheads="1"/>
            </p:cNvSpPr>
            <p:nvPr/>
          </p:nvSpPr>
          <p:spPr bwMode="auto">
            <a:xfrm>
              <a:off x="3936" y="2784"/>
              <a:ext cx="1728" cy="2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omic Sans MS" charset="0"/>
                  <a:ea typeface="ＭＳ Ｐゴシック" charset="0"/>
                  <a:cs typeface="ＭＳ Ｐゴシック" charset="0"/>
                </a:defRPr>
              </a:lvl1pPr>
              <a:lvl2pPr marL="742950" indent="-285750" eaLnBrk="0" hangingPunct="0">
                <a:defRPr sz="2400">
                  <a:solidFill>
                    <a:schemeClr val="tx1"/>
                  </a:solidFill>
                  <a:latin typeface="Comic Sans MS" charset="0"/>
                  <a:ea typeface="ＭＳ Ｐゴシック" charset="0"/>
                </a:defRPr>
              </a:lvl2pPr>
              <a:lvl3pPr marL="1143000" indent="-228600" eaLnBrk="0" hangingPunct="0">
                <a:defRPr sz="2400">
                  <a:solidFill>
                    <a:schemeClr val="tx1"/>
                  </a:solidFill>
                  <a:latin typeface="Comic Sans MS" charset="0"/>
                  <a:ea typeface="ＭＳ Ｐゴシック" charset="0"/>
                </a:defRPr>
              </a:lvl3pPr>
              <a:lvl4pPr marL="1600200" indent="-228600" eaLnBrk="0" hangingPunct="0">
                <a:defRPr sz="2400">
                  <a:solidFill>
                    <a:schemeClr val="tx1"/>
                  </a:solidFill>
                  <a:latin typeface="Comic Sans MS" charset="0"/>
                  <a:ea typeface="ＭＳ Ｐゴシック" charset="0"/>
                </a:defRPr>
              </a:lvl4pPr>
              <a:lvl5pPr marL="2057400" indent="-228600" eaLnBrk="0" hangingPunct="0">
                <a:defRPr sz="24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0"/>
                </a:defRPr>
              </a:lvl9pPr>
            </a:lstStyle>
            <a:p>
              <a:pPr>
                <a:spcBef>
                  <a:spcPct val="50000"/>
                </a:spcBef>
              </a:pPr>
              <a:r>
                <a:rPr lang="en-US" u="sng">
                  <a:latin typeface="Times New Roman" charset="0"/>
                </a:rPr>
                <a:t>Item code    Amount   </a:t>
              </a:r>
            </a:p>
          </p:txBody>
        </p:sp>
      </p:grpSp>
      <p:pic>
        <p:nvPicPr>
          <p:cNvPr id="5124" name="Picture 23" descr="stroll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5963" y="1557338"/>
            <a:ext cx="3035300" cy="2743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6670986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Rectangle 1026"/>
          <p:cNvSpPr>
            <a:spLocks noChangeArrowheads="1"/>
          </p:cNvSpPr>
          <p:nvPr/>
        </p:nvSpPr>
        <p:spPr bwMode="auto">
          <a:xfrm>
            <a:off x="2133600" y="1752600"/>
            <a:ext cx="893763" cy="30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75" tIns="46038" rIns="92075" bIns="46038">
            <a:spAutoFit/>
          </a:bodyPr>
          <a:lstStyle/>
          <a:p>
            <a:pPr eaLnBrk="0" hangingPunct="0"/>
            <a:r>
              <a:rPr lang="en-US" sz="1400">
                <a:latin typeface="Arial" charset="0"/>
              </a:rPr>
              <a:t>Screen 1</a:t>
            </a:r>
          </a:p>
        </p:txBody>
      </p:sp>
      <p:sp>
        <p:nvSpPr>
          <p:cNvPr id="7170" name="Rectangle 1027"/>
          <p:cNvSpPr>
            <a:spLocks noChangeArrowheads="1"/>
          </p:cNvSpPr>
          <p:nvPr/>
        </p:nvSpPr>
        <p:spPr bwMode="auto">
          <a:xfrm>
            <a:off x="2057400" y="5181600"/>
            <a:ext cx="893763" cy="30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75" tIns="46038" rIns="92075" bIns="46038">
            <a:spAutoFit/>
          </a:bodyPr>
          <a:lstStyle/>
          <a:p>
            <a:pPr eaLnBrk="0" hangingPunct="0"/>
            <a:r>
              <a:rPr lang="en-US" sz="1400">
                <a:latin typeface="Arial" charset="0"/>
              </a:rPr>
              <a:t>Screen 2</a:t>
            </a:r>
          </a:p>
        </p:txBody>
      </p:sp>
      <p:sp>
        <p:nvSpPr>
          <p:cNvPr id="7171" name="Rectangle 1028"/>
          <p:cNvSpPr>
            <a:spLocks noGrp="1" noChangeArrowheads="1"/>
          </p:cNvSpPr>
          <p:nvPr>
            <p:ph type="title"/>
          </p:nvPr>
        </p:nvSpPr>
        <p:spPr>
          <a:noFill/>
        </p:spPr>
        <p:txBody>
          <a:bodyPr lIns="92075" tIns="46038" rIns="92075" bIns="46038"/>
          <a:lstStyle/>
          <a:p>
            <a:pPr eaLnBrk="1" hangingPunct="1"/>
            <a:r>
              <a:rPr lang="en-US" sz="2800">
                <a:latin typeface="Verdana" charset="0"/>
              </a:rPr>
              <a:t>Cheap Shop</a:t>
            </a:r>
          </a:p>
        </p:txBody>
      </p:sp>
      <p:pic>
        <p:nvPicPr>
          <p:cNvPr id="7172" name="Picture 1" descr="Screen Shot 2015-01-22 at 10.58.14 PM.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990943" y="367366"/>
            <a:ext cx="6191250" cy="4445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7173" name="Picture 2" descr="Screen Shot 2015-01-22 at 10.58.27 PM.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127468" y="4380566"/>
            <a:ext cx="5983287" cy="22637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6688015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2"/>
          <p:cNvSpPr>
            <a:spLocks noGrp="1" noChangeArrowheads="1"/>
          </p:cNvSpPr>
          <p:nvPr>
            <p:ph type="title"/>
          </p:nvPr>
        </p:nvSpPr>
        <p:spPr/>
        <p:txBody>
          <a:bodyPr/>
          <a:lstStyle/>
          <a:p>
            <a:pPr eaLnBrk="1" hangingPunct="1"/>
            <a:r>
              <a:rPr lang="en-US">
                <a:latin typeface="Verdana" charset="0"/>
              </a:rPr>
              <a:t>Phase 1: Identify users + tasks</a:t>
            </a:r>
          </a:p>
        </p:txBody>
      </p:sp>
      <p:sp>
        <p:nvSpPr>
          <p:cNvPr id="8194" name="Rectangle 3"/>
          <p:cNvSpPr>
            <a:spLocks noGrp="1" noChangeArrowheads="1"/>
          </p:cNvSpPr>
          <p:nvPr>
            <p:ph type="body" idx="1"/>
          </p:nvPr>
        </p:nvSpPr>
        <p:spPr/>
        <p:txBody>
          <a:bodyPr>
            <a:normAutofit fontScale="85000" lnSpcReduction="20000"/>
          </a:bodyPr>
          <a:lstStyle/>
          <a:p>
            <a:pPr marL="0" indent="0" eaLnBrk="1" hangingPunct="1"/>
            <a:r>
              <a:rPr lang="en-US">
                <a:latin typeface="Verdana" charset="0"/>
              </a:rPr>
              <a:t>If there are no real users or tasks…</a:t>
            </a:r>
          </a:p>
          <a:p>
            <a:pPr lvl="1" eaLnBrk="1" hangingPunct="1"/>
            <a:r>
              <a:rPr lang="en-US">
                <a:latin typeface="Verdana" charset="0"/>
              </a:rPr>
              <a:t>think again, there probably are!</a:t>
            </a:r>
          </a:p>
          <a:p>
            <a:pPr lvl="1" eaLnBrk="1" hangingPunct="1">
              <a:buFontTx/>
              <a:buNone/>
            </a:pPr>
            <a:r>
              <a:rPr lang="en-US">
                <a:latin typeface="Verdana" charset="0"/>
              </a:rPr>
              <a:t/>
            </a:r>
            <a:br>
              <a:rPr lang="en-US">
                <a:latin typeface="Verdana" charset="0"/>
              </a:rPr>
            </a:br>
            <a:endParaRPr lang="en-US">
              <a:latin typeface="Verdana" charset="0"/>
            </a:endParaRPr>
          </a:p>
          <a:p>
            <a:pPr lvl="1" eaLnBrk="1" hangingPunct="1">
              <a:buFontTx/>
              <a:buNone/>
            </a:pPr>
            <a:endParaRPr lang="en-US">
              <a:latin typeface="Verdana" charset="0"/>
            </a:endParaRPr>
          </a:p>
          <a:p>
            <a:pPr lvl="1" eaLnBrk="1" hangingPunct="1">
              <a:buFontTx/>
              <a:buNone/>
            </a:pPr>
            <a:r>
              <a:rPr lang="en-US">
                <a:latin typeface="Verdana" charset="0"/>
              </a:rPr>
              <a:t>	Jeff Hawkins, the inventor of the Palm Pilot, was said to </a:t>
            </a:r>
            <a:br>
              <a:rPr lang="en-US">
                <a:latin typeface="Verdana" charset="0"/>
              </a:rPr>
            </a:br>
            <a:r>
              <a:rPr lang="en-US">
                <a:latin typeface="Verdana" charset="0"/>
              </a:rPr>
              <a:t>have carried a small block of wood around in his shirt pocket … As various everyday situations arose, he would take out the block of wood and imagine how he would use the device.</a:t>
            </a:r>
            <a:r>
              <a:rPr lang="en-US" baseline="30000">
                <a:latin typeface="Verdana" charset="0"/>
              </a:rPr>
              <a:t>1</a:t>
            </a:r>
            <a:r>
              <a:rPr lang="en-US">
                <a:latin typeface="Verdana" charset="0"/>
              </a:rPr>
              <a:t> </a:t>
            </a:r>
            <a:br>
              <a:rPr lang="en-US">
                <a:latin typeface="Verdana" charset="0"/>
              </a:rPr>
            </a:br>
            <a:endParaRPr lang="en-US">
              <a:latin typeface="Verdana" charset="0"/>
            </a:endParaRPr>
          </a:p>
          <a:p>
            <a:pPr marL="0" lvl="1" indent="234950">
              <a:buFontTx/>
              <a:buNone/>
            </a:pPr>
            <a:r>
              <a:rPr lang="en-US">
                <a:latin typeface="Verdana" charset="0"/>
              </a:rPr>
              <a:t/>
            </a:r>
            <a:br>
              <a:rPr lang="en-US">
                <a:latin typeface="Verdana" charset="0"/>
              </a:rPr>
            </a:br>
            <a:r>
              <a:rPr lang="en-US">
                <a:latin typeface="Verdana" charset="0"/>
              </a:rPr>
              <a:t/>
            </a:r>
            <a:br>
              <a:rPr lang="en-US">
                <a:latin typeface="Verdana" charset="0"/>
              </a:rPr>
            </a:br>
            <a:r>
              <a:rPr lang="en-US">
                <a:latin typeface="Verdana" charset="0"/>
              </a:rPr>
              <a:t>The same technique can be used to evoke a response from expected end-users</a:t>
            </a:r>
          </a:p>
          <a:p>
            <a:pPr marL="400050" lvl="2" indent="234950" algn="r" eaLnBrk="1" hangingPunct="1">
              <a:buFontTx/>
              <a:buNone/>
            </a:pPr>
            <a:endParaRPr lang="en-US" sz="1800">
              <a:latin typeface="Verdana" charset="0"/>
            </a:endParaRPr>
          </a:p>
        </p:txBody>
      </p:sp>
      <p:sp>
        <p:nvSpPr>
          <p:cNvPr id="8195" name="Rectangle 4"/>
          <p:cNvSpPr>
            <a:spLocks noChangeArrowheads="1"/>
          </p:cNvSpPr>
          <p:nvPr/>
        </p:nvSpPr>
        <p:spPr bwMode="auto">
          <a:xfrm>
            <a:off x="6227763" y="4437063"/>
            <a:ext cx="2276475" cy="2444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699">
                <a:solidFill>
                  <a:srgbClr val="000000"/>
                </a:solidFill>
                <a:miter lim="800000"/>
                <a:headEnd type="none" w="sm" len="sm"/>
                <a:tailEnd type="none" w="sm" len="sm"/>
              </a14:hiddenLine>
            </a:ext>
          </a:extLst>
        </p:spPr>
        <p:txBody>
          <a:bodyPr wrap="none" lIns="92075" tIns="46038" rIns="92075" bIns="46038">
            <a:spAutoFit/>
          </a:bodyPr>
          <a:lstStyle/>
          <a:p>
            <a:pPr eaLnBrk="0" hangingPunct="0"/>
            <a:r>
              <a:rPr lang="en-US" sz="1000" b="1" i="1" baseline="30000">
                <a:latin typeface="Times New Roman" charset="0"/>
              </a:rPr>
              <a:t>1</a:t>
            </a:r>
            <a:r>
              <a:rPr lang="en-US" sz="1000" i="1">
                <a:latin typeface="Times New Roman" charset="0"/>
              </a:rPr>
              <a:t>see Sato and Salvador, interactions 6(5)</a:t>
            </a:r>
            <a:endParaRPr lang="en-US" i="1">
              <a:latin typeface="Times New Roman" charset="0"/>
            </a:endParaRPr>
          </a:p>
        </p:txBody>
      </p:sp>
      <p:pic>
        <p:nvPicPr>
          <p:cNvPr id="8196" name="Picture 6" descr="palm%20pilot%20sur%20socle">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45770" y="1783293"/>
            <a:ext cx="1326718" cy="14883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 name="Picture 2"/>
          <p:cNvPicPr>
            <a:picLocks noChangeAspect="1"/>
          </p:cNvPicPr>
          <p:nvPr/>
        </p:nvPicPr>
        <p:blipFill>
          <a:blip r:embed="rId4"/>
          <a:stretch>
            <a:fillRect/>
          </a:stretch>
        </p:blipFill>
        <p:spPr>
          <a:xfrm>
            <a:off x="5858932" y="1425575"/>
            <a:ext cx="1461463" cy="1734898"/>
          </a:xfrm>
          <a:prstGeom prst="rect">
            <a:avLst/>
          </a:prstGeom>
        </p:spPr>
      </p:pic>
    </p:spTree>
    <p:extLst>
      <p:ext uri="{BB962C8B-B14F-4D97-AF65-F5344CB8AC3E}">
        <p14:creationId xmlns:p14="http://schemas.microsoft.com/office/powerpoint/2010/main" val="289607135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Rectangle 2"/>
          <p:cNvSpPr>
            <a:spLocks noGrp="1" noChangeArrowheads="1"/>
          </p:cNvSpPr>
          <p:nvPr>
            <p:ph type="title"/>
          </p:nvPr>
        </p:nvSpPr>
        <p:spPr/>
        <p:txBody>
          <a:bodyPr/>
          <a:lstStyle/>
          <a:p>
            <a:pPr eaLnBrk="1" hangingPunct="1"/>
            <a:r>
              <a:rPr lang="en-US">
                <a:latin typeface="Verdana" charset="0"/>
              </a:rPr>
              <a:t>The Cheap Shop Catalog Store</a:t>
            </a:r>
          </a:p>
        </p:txBody>
      </p:sp>
      <p:sp>
        <p:nvSpPr>
          <p:cNvPr id="9220" name="Rectangle 3"/>
          <p:cNvSpPr txBox="1">
            <a:spLocks noChangeArrowheads="1"/>
          </p:cNvSpPr>
          <p:nvPr/>
        </p:nvSpPr>
        <p:spPr bwMode="auto">
          <a:xfrm>
            <a:off x="539750" y="1557338"/>
            <a:ext cx="7180121" cy="48244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lvl1pPr marL="342900" indent="-342900" eaLnBrk="0" hangingPunct="0">
              <a:defRPr sz="2400">
                <a:solidFill>
                  <a:schemeClr val="tx1"/>
                </a:solidFill>
                <a:latin typeface="Comic Sans MS" charset="0"/>
                <a:ea typeface="ＭＳ Ｐゴシック" charset="0"/>
                <a:cs typeface="ＭＳ Ｐゴシック" charset="0"/>
              </a:defRPr>
            </a:lvl1pPr>
            <a:lvl2pPr marL="179388" eaLnBrk="0" hangingPunct="0">
              <a:defRPr sz="2400">
                <a:solidFill>
                  <a:schemeClr val="tx1"/>
                </a:solidFill>
                <a:latin typeface="Comic Sans MS" charset="0"/>
                <a:ea typeface="ＭＳ Ｐゴシック" charset="0"/>
              </a:defRPr>
            </a:lvl2pPr>
            <a:lvl3pPr marL="1143000" indent="-228600" eaLnBrk="0" hangingPunct="0">
              <a:defRPr sz="2400">
                <a:solidFill>
                  <a:schemeClr val="tx1"/>
                </a:solidFill>
                <a:latin typeface="Comic Sans MS" charset="0"/>
                <a:ea typeface="ＭＳ Ｐゴシック" charset="0"/>
              </a:defRPr>
            </a:lvl3pPr>
            <a:lvl4pPr marL="1600200" indent="-228600" eaLnBrk="0" hangingPunct="0">
              <a:defRPr sz="2400">
                <a:solidFill>
                  <a:schemeClr val="tx1"/>
                </a:solidFill>
                <a:latin typeface="Comic Sans MS" charset="0"/>
                <a:ea typeface="ＭＳ Ｐゴシック" charset="0"/>
              </a:defRPr>
            </a:lvl4pPr>
            <a:lvl5pPr marL="2057400" indent="-228600" eaLnBrk="0" hangingPunct="0">
              <a:defRPr sz="24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0"/>
              </a:defRPr>
            </a:lvl9pPr>
          </a:lstStyle>
          <a:p>
            <a:pPr lvl="1" eaLnBrk="1" hangingPunct="1">
              <a:spcBef>
                <a:spcPct val="20000"/>
              </a:spcBef>
            </a:pPr>
            <a:r>
              <a:rPr lang="en-US" sz="2000">
                <a:solidFill>
                  <a:srgbClr val="000000"/>
                </a:solidFill>
                <a:latin typeface="Verdana" charset="0"/>
                <a:cs typeface="Arial" charset="0"/>
              </a:rPr>
              <a:t>In Cheap Shop, people shop by browsing paper catalogs scattered around the store.</a:t>
            </a:r>
          </a:p>
          <a:p>
            <a:pPr lvl="1" eaLnBrk="1" hangingPunct="1">
              <a:spcBef>
                <a:spcPct val="20000"/>
              </a:spcBef>
            </a:pPr>
            <a:endParaRPr lang="en-US" sz="2000">
              <a:solidFill>
                <a:srgbClr val="000000"/>
              </a:solidFill>
              <a:latin typeface="Verdana" charset="0"/>
              <a:cs typeface="Arial" charset="0"/>
            </a:endParaRPr>
          </a:p>
          <a:p>
            <a:pPr lvl="1" eaLnBrk="1" hangingPunct="1">
              <a:spcBef>
                <a:spcPct val="20000"/>
              </a:spcBef>
            </a:pPr>
            <a:r>
              <a:rPr lang="en-US" sz="2000">
                <a:solidFill>
                  <a:srgbClr val="000000"/>
                </a:solidFill>
                <a:latin typeface="Verdana" charset="0"/>
                <a:cs typeface="Arial" charset="0"/>
              </a:rPr>
              <a:t>When people see an item they want, they enter its item code from the catalog onto a form.</a:t>
            </a:r>
          </a:p>
          <a:p>
            <a:pPr lvl="1" eaLnBrk="1" hangingPunct="1">
              <a:spcBef>
                <a:spcPct val="20000"/>
              </a:spcBef>
            </a:pPr>
            <a:endParaRPr lang="en-US" sz="2000">
              <a:solidFill>
                <a:srgbClr val="000000"/>
              </a:solidFill>
              <a:latin typeface="Verdana" charset="0"/>
              <a:cs typeface="Arial" charset="0"/>
            </a:endParaRPr>
          </a:p>
          <a:p>
            <a:pPr lvl="1" eaLnBrk="1" hangingPunct="1">
              <a:spcBef>
                <a:spcPct val="20000"/>
              </a:spcBef>
            </a:pPr>
            <a:r>
              <a:rPr lang="en-US" sz="2000">
                <a:solidFill>
                  <a:srgbClr val="000000"/>
                </a:solidFill>
                <a:latin typeface="Verdana" charset="0"/>
                <a:cs typeface="Arial" charset="0"/>
              </a:rPr>
              <a:t>People give this form to a clerk, who brings the item(s) from the back room to the front counter. </a:t>
            </a:r>
          </a:p>
          <a:p>
            <a:pPr lvl="1" eaLnBrk="1" hangingPunct="1">
              <a:spcBef>
                <a:spcPct val="20000"/>
              </a:spcBef>
            </a:pPr>
            <a:endParaRPr lang="en-US" sz="2000">
              <a:solidFill>
                <a:srgbClr val="000000"/>
              </a:solidFill>
              <a:latin typeface="Verdana" charset="0"/>
              <a:cs typeface="Arial" charset="0"/>
            </a:endParaRPr>
          </a:p>
          <a:p>
            <a:pPr lvl="1" eaLnBrk="1" hangingPunct="1">
              <a:spcBef>
                <a:spcPct val="20000"/>
              </a:spcBef>
            </a:pPr>
            <a:r>
              <a:rPr lang="en-US" sz="2000">
                <a:solidFill>
                  <a:srgbClr val="000000"/>
                </a:solidFill>
                <a:latin typeface="Verdana" charset="0"/>
                <a:cs typeface="Arial" charset="0"/>
              </a:rPr>
              <a:t>People then pay for the items they want.</a:t>
            </a:r>
          </a:p>
        </p:txBody>
      </p:sp>
    </p:spTree>
    <p:extLst>
      <p:ext uri="{BB962C8B-B14F-4D97-AF65-F5344CB8AC3E}">
        <p14:creationId xmlns:p14="http://schemas.microsoft.com/office/powerpoint/2010/main" val="297520916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2"/>
          <p:cNvSpPr>
            <a:spLocks noGrp="1" noChangeArrowheads="1"/>
          </p:cNvSpPr>
          <p:nvPr>
            <p:ph type="title"/>
          </p:nvPr>
        </p:nvSpPr>
        <p:spPr>
          <a:noFill/>
        </p:spPr>
        <p:txBody>
          <a:bodyPr lIns="92075" tIns="46038" rIns="92075" bIns="46038"/>
          <a:lstStyle/>
          <a:p>
            <a:pPr eaLnBrk="1" hangingPunct="1"/>
            <a:r>
              <a:rPr lang="en-US">
                <a:latin typeface="Verdana" charset="0"/>
              </a:rPr>
              <a:t>Developing task examples</a:t>
            </a:r>
          </a:p>
        </p:txBody>
      </p:sp>
      <p:sp>
        <p:nvSpPr>
          <p:cNvPr id="10242" name="Rectangle 3"/>
          <p:cNvSpPr>
            <a:spLocks noGrp="1" noChangeArrowheads="1"/>
          </p:cNvSpPr>
          <p:nvPr>
            <p:ph type="body" idx="1"/>
          </p:nvPr>
        </p:nvSpPr>
        <p:spPr>
          <a:xfrm>
            <a:off x="457200" y="1151970"/>
            <a:ext cx="8229600" cy="3567771"/>
          </a:xfrm>
          <a:noFill/>
        </p:spPr>
        <p:txBody>
          <a:bodyPr lIns="92075" tIns="46038" rIns="92075" bIns="46038">
            <a:normAutofit fontScale="85000" lnSpcReduction="20000"/>
          </a:bodyPr>
          <a:lstStyle/>
          <a:p>
            <a:pPr marL="0" indent="0" eaLnBrk="1" hangingPunct="1"/>
            <a:r>
              <a:rPr lang="en-US" sz="2000" b="1">
                <a:latin typeface="Verdana" charset="0"/>
              </a:rPr>
              <a:t>Task example 1</a:t>
            </a:r>
            <a:br>
              <a:rPr lang="en-US" sz="2000" b="1">
                <a:latin typeface="Verdana" charset="0"/>
              </a:rPr>
            </a:br>
            <a:endParaRPr lang="en-US" sz="1200" b="1">
              <a:latin typeface="Verdana" charset="0"/>
            </a:endParaRPr>
          </a:p>
          <a:p>
            <a:pPr lvl="1" eaLnBrk="1" hangingPunct="1">
              <a:lnSpc>
                <a:spcPct val="90000"/>
              </a:lnSpc>
            </a:pPr>
            <a:r>
              <a:rPr lang="en-US">
                <a:latin typeface="Verdana" charset="0"/>
              </a:rPr>
              <a:t>Fred Johnson, who is caring for his demanding toddler son, wants a good quality umbrella stroller (red is preferred, but blue is acceptable). </a:t>
            </a:r>
            <a:br>
              <a:rPr lang="en-US">
                <a:latin typeface="Verdana" charset="0"/>
              </a:rPr>
            </a:br>
            <a:endParaRPr lang="en-US">
              <a:latin typeface="Verdana" charset="0"/>
            </a:endParaRPr>
          </a:p>
          <a:p>
            <a:pPr lvl="1" eaLnBrk="1" hangingPunct="1">
              <a:lnSpc>
                <a:spcPct val="90000"/>
              </a:lnSpc>
            </a:pPr>
            <a:r>
              <a:rPr lang="en-US">
                <a:latin typeface="Verdana" charset="0"/>
              </a:rPr>
              <a:t>He browses the catalog and chooses the JPG stroller (cost $98. item code 323 066 697). </a:t>
            </a:r>
            <a:br>
              <a:rPr lang="en-US">
                <a:latin typeface="Verdana" charset="0"/>
              </a:rPr>
            </a:br>
            <a:endParaRPr lang="en-US">
              <a:latin typeface="Verdana" charset="0"/>
            </a:endParaRPr>
          </a:p>
          <a:p>
            <a:pPr lvl="1" eaLnBrk="1" hangingPunct="1">
              <a:lnSpc>
                <a:spcPct val="90000"/>
              </a:lnSpc>
            </a:pPr>
            <a:r>
              <a:rPr lang="en-US">
                <a:latin typeface="Verdana" charset="0"/>
              </a:rPr>
              <a:t>He pays for it in cash, and uses it immediately. </a:t>
            </a:r>
            <a:br>
              <a:rPr lang="en-US">
                <a:latin typeface="Verdana" charset="0"/>
              </a:rPr>
            </a:br>
            <a:endParaRPr lang="en-US">
              <a:latin typeface="Verdana" charset="0"/>
            </a:endParaRPr>
          </a:p>
          <a:p>
            <a:pPr lvl="1" eaLnBrk="1" hangingPunct="1">
              <a:lnSpc>
                <a:spcPct val="90000"/>
              </a:lnSpc>
            </a:pPr>
            <a:r>
              <a:rPr lang="en-US">
                <a:latin typeface="Verdana" charset="0"/>
              </a:rPr>
              <a:t>Fred is a first-time customer to this store, has little computer experience, and says he types very slowly with one finger. He lives nearby on Dear Bottom Avenue NW.</a:t>
            </a:r>
          </a:p>
        </p:txBody>
      </p:sp>
      <p:sp>
        <p:nvSpPr>
          <p:cNvPr id="10244" name="Text Box 6"/>
          <p:cNvSpPr txBox="1">
            <a:spLocks noChangeArrowheads="1"/>
          </p:cNvSpPr>
          <p:nvPr/>
        </p:nvSpPr>
        <p:spPr bwMode="auto">
          <a:xfrm>
            <a:off x="6298161" y="4888973"/>
            <a:ext cx="2232025" cy="17351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699">
                <a:solidFill>
                  <a:srgbClr val="000000"/>
                </a:solidFill>
                <a:miter lim="800000"/>
                <a:headEnd type="none" w="sm" len="sm"/>
                <a:tailEnd type="none" w="sm" len="sm"/>
              </a14:hiddenLine>
            </a:ext>
          </a:extLst>
        </p:spPr>
        <p:txBody>
          <a:bodyPr lIns="92075" tIns="46038" rIns="92075" bIns="46038">
            <a:spAutoFit/>
          </a:bodyPr>
          <a:lstStyle>
            <a:lvl1pPr eaLnBrk="0" hangingPunct="0">
              <a:tabLst>
                <a:tab pos="1878013" algn="r"/>
              </a:tabLst>
              <a:defRPr sz="2400">
                <a:solidFill>
                  <a:schemeClr val="tx1"/>
                </a:solidFill>
                <a:latin typeface="Comic Sans MS" charset="0"/>
                <a:ea typeface="ＭＳ Ｐゴシック" charset="0"/>
                <a:cs typeface="ＭＳ Ｐゴシック" charset="0"/>
              </a:defRPr>
            </a:lvl1pPr>
            <a:lvl2pPr marL="742950" indent="-285750" eaLnBrk="0" hangingPunct="0">
              <a:tabLst>
                <a:tab pos="1878013" algn="r"/>
              </a:tabLst>
              <a:defRPr sz="2400">
                <a:solidFill>
                  <a:schemeClr val="tx1"/>
                </a:solidFill>
                <a:latin typeface="Comic Sans MS" charset="0"/>
                <a:ea typeface="ＭＳ Ｐゴシック" charset="0"/>
              </a:defRPr>
            </a:lvl2pPr>
            <a:lvl3pPr marL="1143000" indent="-228600" eaLnBrk="0" hangingPunct="0">
              <a:tabLst>
                <a:tab pos="1878013" algn="r"/>
              </a:tabLst>
              <a:defRPr sz="2400">
                <a:solidFill>
                  <a:schemeClr val="tx1"/>
                </a:solidFill>
                <a:latin typeface="Comic Sans MS" charset="0"/>
                <a:ea typeface="ＭＳ Ｐゴシック" charset="0"/>
              </a:defRPr>
            </a:lvl3pPr>
            <a:lvl4pPr marL="1600200" indent="-228600" eaLnBrk="0" hangingPunct="0">
              <a:tabLst>
                <a:tab pos="1878013" algn="r"/>
              </a:tabLst>
              <a:defRPr sz="2400">
                <a:solidFill>
                  <a:schemeClr val="tx1"/>
                </a:solidFill>
                <a:latin typeface="Comic Sans MS" charset="0"/>
                <a:ea typeface="ＭＳ Ｐゴシック" charset="0"/>
              </a:defRPr>
            </a:lvl4pPr>
            <a:lvl5pPr marL="2057400" indent="-228600" eaLnBrk="0" hangingPunct="0">
              <a:tabLst>
                <a:tab pos="1878013" algn="r"/>
              </a:tabLst>
              <a:defRPr sz="2400">
                <a:solidFill>
                  <a:schemeClr val="tx1"/>
                </a:solidFill>
                <a:latin typeface="Comic Sans MS" charset="0"/>
                <a:ea typeface="ＭＳ Ｐゴシック" charset="0"/>
              </a:defRPr>
            </a:lvl5pPr>
            <a:lvl6pPr marL="2514600" indent="-228600" eaLnBrk="0" fontAlgn="base" hangingPunct="0">
              <a:spcBef>
                <a:spcPct val="0"/>
              </a:spcBef>
              <a:spcAft>
                <a:spcPct val="0"/>
              </a:spcAft>
              <a:tabLst>
                <a:tab pos="1878013" algn="r"/>
              </a:tabLst>
              <a:defRPr sz="2400">
                <a:solidFill>
                  <a:schemeClr val="tx1"/>
                </a:solidFill>
                <a:latin typeface="Comic Sans MS" charset="0"/>
                <a:ea typeface="ＭＳ Ｐゴシック" charset="0"/>
              </a:defRPr>
            </a:lvl6pPr>
            <a:lvl7pPr marL="2971800" indent="-228600" eaLnBrk="0" fontAlgn="base" hangingPunct="0">
              <a:spcBef>
                <a:spcPct val="0"/>
              </a:spcBef>
              <a:spcAft>
                <a:spcPct val="0"/>
              </a:spcAft>
              <a:tabLst>
                <a:tab pos="1878013" algn="r"/>
              </a:tabLst>
              <a:defRPr sz="2400">
                <a:solidFill>
                  <a:schemeClr val="tx1"/>
                </a:solidFill>
                <a:latin typeface="Comic Sans MS" charset="0"/>
                <a:ea typeface="ＭＳ Ｐゴシック" charset="0"/>
              </a:defRPr>
            </a:lvl7pPr>
            <a:lvl8pPr marL="3429000" indent="-228600" eaLnBrk="0" fontAlgn="base" hangingPunct="0">
              <a:spcBef>
                <a:spcPct val="0"/>
              </a:spcBef>
              <a:spcAft>
                <a:spcPct val="0"/>
              </a:spcAft>
              <a:tabLst>
                <a:tab pos="1878013" algn="r"/>
              </a:tabLst>
              <a:defRPr sz="2400">
                <a:solidFill>
                  <a:schemeClr val="tx1"/>
                </a:solidFill>
                <a:latin typeface="Comic Sans MS" charset="0"/>
                <a:ea typeface="ＭＳ Ｐゴシック" charset="0"/>
              </a:defRPr>
            </a:lvl8pPr>
            <a:lvl9pPr marL="3886200" indent="-228600" eaLnBrk="0" fontAlgn="base" hangingPunct="0">
              <a:spcBef>
                <a:spcPct val="0"/>
              </a:spcBef>
              <a:spcAft>
                <a:spcPct val="0"/>
              </a:spcAft>
              <a:tabLst>
                <a:tab pos="1878013" algn="r"/>
              </a:tabLst>
              <a:defRPr sz="2400">
                <a:solidFill>
                  <a:schemeClr val="tx1"/>
                </a:solidFill>
                <a:latin typeface="Comic Sans MS" charset="0"/>
                <a:ea typeface="ＭＳ Ｐゴシック" charset="0"/>
              </a:defRPr>
            </a:lvl9pPr>
          </a:lstStyle>
          <a:p>
            <a:pPr eaLnBrk="1" hangingPunct="1"/>
            <a:r>
              <a:rPr lang="en-US" sz="1200" b="1">
                <a:latin typeface="Arial" charset="0"/>
              </a:rPr>
              <a:t>JPG Stroller. </a:t>
            </a:r>
            <a:r>
              <a:rPr lang="en-US" sz="1200">
                <a:latin typeface="Arial" charset="0"/>
              </a:rPr>
              <a:t>This well made but affordable Canadian stroller fits children between 1-3 years old. Its wheels roll well in light snow and mud.</a:t>
            </a:r>
          </a:p>
          <a:p>
            <a:pPr eaLnBrk="1" hangingPunct="1"/>
            <a:r>
              <a:rPr lang="en-US" sz="1200">
                <a:latin typeface="Arial" charset="0"/>
              </a:rPr>
              <a:t>	…</a:t>
            </a:r>
            <a:r>
              <a:rPr lang="en-US" sz="1200" b="1">
                <a:latin typeface="Arial" charset="0"/>
              </a:rPr>
              <a:t>$98.</a:t>
            </a:r>
          </a:p>
          <a:p>
            <a:pPr eaLnBrk="1" hangingPunct="1"/>
            <a:endParaRPr lang="en-US" sz="1200">
              <a:latin typeface="Arial" charset="0"/>
            </a:endParaRPr>
          </a:p>
          <a:p>
            <a:pPr eaLnBrk="1" hangingPunct="1"/>
            <a:r>
              <a:rPr lang="en-US" sz="1200">
                <a:latin typeface="Arial" charset="0"/>
              </a:rPr>
              <a:t>Red:  	</a:t>
            </a:r>
            <a:r>
              <a:rPr lang="en-US" sz="1200" b="1">
                <a:latin typeface="Arial" charset="0"/>
              </a:rPr>
              <a:t>323 066 697</a:t>
            </a:r>
            <a:endParaRPr lang="en-US" sz="1200">
              <a:latin typeface="Arial" charset="0"/>
            </a:endParaRPr>
          </a:p>
          <a:p>
            <a:pPr eaLnBrk="1" hangingPunct="1"/>
            <a:r>
              <a:rPr lang="en-US" sz="1200">
                <a:latin typeface="Arial" charset="0"/>
              </a:rPr>
              <a:t>Blue: 	</a:t>
            </a:r>
            <a:r>
              <a:rPr lang="en-US" sz="1200" b="1">
                <a:latin typeface="Arial" charset="0"/>
              </a:rPr>
              <a:t>323 066 698</a:t>
            </a:r>
            <a:r>
              <a:rPr lang="en-US" sz="1200">
                <a:latin typeface="Arial" charset="0"/>
              </a:rPr>
              <a:t> </a:t>
            </a:r>
          </a:p>
        </p:txBody>
      </p:sp>
    </p:spTree>
    <p:extLst>
      <p:ext uri="{BB962C8B-B14F-4D97-AF65-F5344CB8AC3E}">
        <p14:creationId xmlns:p14="http://schemas.microsoft.com/office/powerpoint/2010/main" val="2603414907"/>
      </p:ext>
    </p:extLst>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Rectangle 2"/>
          <p:cNvSpPr>
            <a:spLocks noGrp="1" noChangeArrowheads="1"/>
          </p:cNvSpPr>
          <p:nvPr>
            <p:ph type="title"/>
          </p:nvPr>
        </p:nvSpPr>
        <p:spPr>
          <a:noFill/>
        </p:spPr>
        <p:txBody>
          <a:bodyPr lIns="92075" tIns="46038" rIns="92075" bIns="46038"/>
          <a:lstStyle/>
          <a:p>
            <a:pPr eaLnBrk="1" hangingPunct="1"/>
            <a:r>
              <a:rPr lang="en-US">
                <a:latin typeface="Verdana" charset="0"/>
              </a:rPr>
              <a:t>Developing task examples</a:t>
            </a:r>
          </a:p>
        </p:txBody>
      </p:sp>
      <p:sp>
        <p:nvSpPr>
          <p:cNvPr id="12290" name="Rectangle 3"/>
          <p:cNvSpPr>
            <a:spLocks noGrp="1" noChangeArrowheads="1"/>
          </p:cNvSpPr>
          <p:nvPr>
            <p:ph type="body" idx="1"/>
          </p:nvPr>
        </p:nvSpPr>
        <p:spPr>
          <a:noFill/>
        </p:spPr>
        <p:txBody>
          <a:bodyPr lIns="92075" tIns="46038" rIns="92075" bIns="46038">
            <a:normAutofit fontScale="77500" lnSpcReduction="20000"/>
          </a:bodyPr>
          <a:lstStyle/>
          <a:p>
            <a:pPr marL="0" indent="0" eaLnBrk="1" hangingPunct="1"/>
            <a:r>
              <a:rPr lang="en-US" sz="2000" b="1">
                <a:latin typeface="Verdana" charset="0"/>
              </a:rPr>
              <a:t>Task example 2</a:t>
            </a:r>
            <a:r>
              <a:rPr lang="en-US" sz="2000">
                <a:latin typeface="Verdana" charset="0"/>
              </a:rPr>
              <a:t> </a:t>
            </a:r>
            <a:br>
              <a:rPr lang="en-US" sz="2000">
                <a:latin typeface="Verdana" charset="0"/>
              </a:rPr>
            </a:br>
            <a:endParaRPr lang="en-US" sz="1200">
              <a:latin typeface="Verdana" charset="0"/>
            </a:endParaRPr>
          </a:p>
          <a:p>
            <a:pPr lvl="1" eaLnBrk="1" hangingPunct="1"/>
            <a:r>
              <a:rPr lang="en-US">
                <a:latin typeface="Verdana" charset="0"/>
              </a:rPr>
              <a:t>Mary Vornushia is price-comparing the costs of a child</a:t>
            </a:r>
            <a:r>
              <a:rPr lang="ja-JP" altLang="en-US">
                <a:latin typeface="Verdana" charset="0"/>
              </a:rPr>
              <a:t>’</a:t>
            </a:r>
            <a:r>
              <a:rPr lang="en-US" altLang="ja-JP">
                <a:latin typeface="Verdana" charset="0"/>
              </a:rPr>
              <a:t>s bedroom set, consisting of a wooden desk, a chair, a single bed, a mattress, a bedspread, and a pillow all made by Furnons Inc. </a:t>
            </a:r>
          </a:p>
          <a:p>
            <a:pPr lvl="1" eaLnBrk="1" hangingPunct="1"/>
            <a:r>
              <a:rPr lang="en-US">
                <a:latin typeface="Verdana" charset="0"/>
              </a:rPr>
              <a:t>She takes the description and total cost away with her to check against other stores. </a:t>
            </a:r>
          </a:p>
          <a:p>
            <a:pPr lvl="1" eaLnBrk="1" hangingPunct="1"/>
            <a:r>
              <a:rPr lang="en-US">
                <a:latin typeface="Verdana" charset="0"/>
              </a:rPr>
              <a:t>Three hours later, she returns and decides to buy everything but the chair. </a:t>
            </a:r>
          </a:p>
          <a:p>
            <a:pPr lvl="1" eaLnBrk="1" hangingPunct="1"/>
            <a:r>
              <a:rPr lang="en-US">
                <a:latin typeface="Verdana" charset="0"/>
              </a:rPr>
              <a:t>She pays by credit card,</a:t>
            </a:r>
          </a:p>
          <a:p>
            <a:pPr lvl="1" eaLnBrk="1" hangingPunct="1"/>
            <a:r>
              <a:rPr lang="en-US">
                <a:latin typeface="Verdana" charset="0"/>
              </a:rPr>
              <a:t>She asks for the items to be delivered to her daughter</a:t>
            </a:r>
            <a:r>
              <a:rPr lang="ja-JP" altLang="en-US">
                <a:latin typeface="Verdana" charset="0"/>
              </a:rPr>
              <a:t>’</a:t>
            </a:r>
            <a:r>
              <a:rPr lang="en-US" altLang="ja-JP">
                <a:latin typeface="Verdana" charset="0"/>
              </a:rPr>
              <a:t>s home at 31247 Lucinda Drive, in the basement suite at the back of the house. </a:t>
            </a:r>
          </a:p>
          <a:p>
            <a:pPr lvl="1" eaLnBrk="1" hangingPunct="1"/>
            <a:endParaRPr lang="en-US">
              <a:latin typeface="Verdana" charset="0"/>
            </a:endParaRPr>
          </a:p>
          <a:p>
            <a:pPr lvl="1" eaLnBrk="1" hangingPunct="1"/>
            <a:r>
              <a:rPr lang="en-US">
                <a:latin typeface="Verdana" charset="0"/>
              </a:rPr>
              <a:t>Mary is elderly and arthritic. </a:t>
            </a:r>
          </a:p>
        </p:txBody>
      </p:sp>
      <p:sp>
        <p:nvSpPr>
          <p:cNvPr id="12291" name="Rectangle 2"/>
          <p:cNvSpPr>
            <a:spLocks noChangeArrowheads="1"/>
          </p:cNvSpPr>
          <p:nvPr/>
        </p:nvSpPr>
        <p:spPr bwMode="auto">
          <a:xfrm>
            <a:off x="4479925" y="3292475"/>
            <a:ext cx="184150" cy="2746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699">
                <a:solidFill>
                  <a:srgbClr val="000000"/>
                </a:solidFill>
                <a:miter lim="800000"/>
                <a:headEnd type="none" w="sm" len="sm"/>
                <a:tailEnd type="none" w="sm" len="sm"/>
              </a14:hiddenLine>
            </a:ext>
          </a:extLst>
        </p:spPr>
        <p:txBody>
          <a:bodyPr wrap="none" lIns="92075" tIns="46038" rIns="92075" bIns="46038">
            <a:spAutoFit/>
          </a:bodyPr>
          <a:lstStyle/>
          <a:p>
            <a:pPr>
              <a:spcBef>
                <a:spcPct val="20000"/>
              </a:spcBef>
            </a:pPr>
            <a:endParaRPr lang="en-US" sz="1200">
              <a:solidFill>
                <a:srgbClr val="000066"/>
              </a:solidFill>
              <a:latin typeface="Verdana" charset="0"/>
            </a:endParaRPr>
          </a:p>
        </p:txBody>
      </p:sp>
    </p:spTree>
    <p:extLst>
      <p:ext uri="{BB962C8B-B14F-4D97-AF65-F5344CB8AC3E}">
        <p14:creationId xmlns:p14="http://schemas.microsoft.com/office/powerpoint/2010/main" val="1936471790"/>
      </p:ext>
    </p:extLst>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Rectangle 2"/>
          <p:cNvSpPr>
            <a:spLocks noGrp="1" noChangeArrowheads="1"/>
          </p:cNvSpPr>
          <p:nvPr>
            <p:ph type="title"/>
          </p:nvPr>
        </p:nvSpPr>
        <p:spPr>
          <a:noFill/>
        </p:spPr>
        <p:txBody>
          <a:bodyPr lIns="92075" tIns="46038" rIns="92075" bIns="46038"/>
          <a:lstStyle/>
          <a:p>
            <a:pPr eaLnBrk="1" hangingPunct="1"/>
            <a:r>
              <a:rPr lang="en-US">
                <a:latin typeface="Verdana" charset="0"/>
              </a:rPr>
              <a:t>Developing task examples</a:t>
            </a:r>
          </a:p>
        </p:txBody>
      </p:sp>
      <p:sp>
        <p:nvSpPr>
          <p:cNvPr id="14338" name="Rectangle 3"/>
          <p:cNvSpPr>
            <a:spLocks noGrp="1" noChangeArrowheads="1"/>
          </p:cNvSpPr>
          <p:nvPr>
            <p:ph type="body" idx="1"/>
          </p:nvPr>
        </p:nvSpPr>
        <p:spPr>
          <a:noFill/>
        </p:spPr>
        <p:txBody>
          <a:bodyPr lIns="92075" tIns="46038" rIns="92075" bIns="46038">
            <a:normAutofit fontScale="77500" lnSpcReduction="20000"/>
          </a:bodyPr>
          <a:lstStyle/>
          <a:p>
            <a:pPr marL="0" indent="0" eaLnBrk="1" hangingPunct="1">
              <a:lnSpc>
                <a:spcPct val="80000"/>
              </a:lnSpc>
            </a:pPr>
            <a:r>
              <a:rPr lang="en-US" sz="2000" b="1">
                <a:latin typeface="Verdana" charset="0"/>
              </a:rPr>
              <a:t>Task example 3</a:t>
            </a:r>
          </a:p>
          <a:p>
            <a:pPr marL="0" indent="0" eaLnBrk="1" hangingPunct="1">
              <a:lnSpc>
                <a:spcPct val="80000"/>
              </a:lnSpc>
            </a:pPr>
            <a:endParaRPr lang="en-US" sz="1200" b="1">
              <a:latin typeface="Verdana" charset="0"/>
            </a:endParaRPr>
          </a:p>
          <a:p>
            <a:pPr lvl="1" eaLnBrk="1" hangingPunct="1">
              <a:lnSpc>
                <a:spcPct val="90000"/>
              </a:lnSpc>
            </a:pPr>
            <a:r>
              <a:rPr lang="en-US">
                <a:latin typeface="Verdana" charset="0"/>
              </a:rPr>
              <a:t>John Forham, the sole salesperson in the store, is given a list of 10 items by a customer who does not want to use the computer. </a:t>
            </a:r>
          </a:p>
          <a:p>
            <a:pPr lvl="1" eaLnBrk="1" hangingPunct="1">
              <a:lnSpc>
                <a:spcPct val="90000"/>
              </a:lnSpc>
            </a:pPr>
            <a:r>
              <a:rPr lang="en-US">
                <a:latin typeface="Verdana" charset="0"/>
              </a:rPr>
              <a:t>The items are: </a:t>
            </a:r>
            <a:endParaRPr lang="en-US" i="1">
              <a:latin typeface="Verdana" charset="0"/>
            </a:endParaRPr>
          </a:p>
          <a:p>
            <a:pPr lvl="2" eaLnBrk="1" hangingPunct="1">
              <a:lnSpc>
                <a:spcPct val="90000"/>
              </a:lnSpc>
            </a:pPr>
            <a:r>
              <a:rPr lang="en-US">
                <a:latin typeface="Verdana" charset="0"/>
              </a:rPr>
              <a:t>4 pine chairs, 1 pine table, 6 blue place mats, 6 </a:t>
            </a:r>
            <a:r>
              <a:rPr lang="ja-JP" altLang="en-US">
                <a:latin typeface="Verdana" charset="0"/>
              </a:rPr>
              <a:t>“</a:t>
            </a:r>
            <a:r>
              <a:rPr lang="en-US" altLang="ja-JP">
                <a:latin typeface="Verdana" charset="0"/>
              </a:rPr>
              <a:t>lor</a:t>
            </a:r>
            <a:r>
              <a:rPr lang="ja-JP" altLang="en-US">
                <a:latin typeface="Verdana" charset="0"/>
              </a:rPr>
              <a:t>”</a:t>
            </a:r>
            <a:r>
              <a:rPr lang="en-US" altLang="ja-JP">
                <a:latin typeface="Verdana" charset="0"/>
              </a:rPr>
              <a:t> forks, 6 </a:t>
            </a:r>
            <a:r>
              <a:rPr lang="ja-JP" altLang="en-US">
                <a:latin typeface="Verdana" charset="0"/>
              </a:rPr>
              <a:t>“</a:t>
            </a:r>
            <a:r>
              <a:rPr lang="en-US" altLang="ja-JP">
                <a:latin typeface="Verdana" charset="0"/>
              </a:rPr>
              <a:t>lor</a:t>
            </a:r>
            <a:r>
              <a:rPr lang="ja-JP" altLang="en-US">
                <a:latin typeface="Verdana" charset="0"/>
              </a:rPr>
              <a:t>”</a:t>
            </a:r>
            <a:r>
              <a:rPr lang="en-US" altLang="ja-JP">
                <a:latin typeface="Verdana" charset="0"/>
              </a:rPr>
              <a:t> table spoons, 6 </a:t>
            </a:r>
            <a:r>
              <a:rPr lang="ja-JP" altLang="en-US">
                <a:latin typeface="Verdana" charset="0"/>
              </a:rPr>
              <a:t>“</a:t>
            </a:r>
            <a:r>
              <a:rPr lang="en-US" altLang="ja-JP">
                <a:latin typeface="Verdana" charset="0"/>
              </a:rPr>
              <a:t>lor</a:t>
            </a:r>
            <a:r>
              <a:rPr lang="ja-JP" altLang="en-US">
                <a:latin typeface="Verdana" charset="0"/>
              </a:rPr>
              <a:t>”</a:t>
            </a:r>
            <a:r>
              <a:rPr lang="en-US" altLang="ja-JP">
                <a:latin typeface="Verdana" charset="0"/>
              </a:rPr>
              <a:t> teaspoons, 6 </a:t>
            </a:r>
            <a:r>
              <a:rPr lang="ja-JP" altLang="en-US">
                <a:latin typeface="Verdana" charset="0"/>
              </a:rPr>
              <a:t>“</a:t>
            </a:r>
            <a:r>
              <a:rPr lang="en-US" altLang="ja-JP">
                <a:latin typeface="Verdana" charset="0"/>
              </a:rPr>
              <a:t>lor</a:t>
            </a:r>
            <a:r>
              <a:rPr lang="ja-JP" altLang="en-US">
                <a:latin typeface="Verdana" charset="0"/>
              </a:rPr>
              <a:t>”</a:t>
            </a:r>
            <a:r>
              <a:rPr lang="en-US" altLang="ja-JP">
                <a:latin typeface="Verdana" charset="0"/>
              </a:rPr>
              <a:t> knives, 1 </a:t>
            </a:r>
            <a:r>
              <a:rPr lang="ja-JP" altLang="en-US">
                <a:latin typeface="Verdana" charset="0"/>
              </a:rPr>
              <a:t>“</a:t>
            </a:r>
            <a:r>
              <a:rPr lang="en-US" altLang="ja-JP">
                <a:latin typeface="Verdana" charset="0"/>
              </a:rPr>
              <a:t>tot</a:t>
            </a:r>
            <a:r>
              <a:rPr lang="ja-JP" altLang="en-US">
                <a:latin typeface="Verdana" charset="0"/>
              </a:rPr>
              <a:t>”</a:t>
            </a:r>
            <a:r>
              <a:rPr lang="en-US" altLang="ja-JP">
                <a:latin typeface="Verdana" charset="0"/>
              </a:rPr>
              <a:t> tricycle, 1 red ball, 1 </a:t>
            </a:r>
            <a:r>
              <a:rPr lang="ja-JP" altLang="en-US">
                <a:latin typeface="Verdana" charset="0"/>
              </a:rPr>
              <a:t>“</a:t>
            </a:r>
            <a:r>
              <a:rPr lang="en-US" altLang="ja-JP">
                <a:latin typeface="Verdana" charset="0"/>
              </a:rPr>
              <a:t>silva</a:t>
            </a:r>
            <a:r>
              <a:rPr lang="ja-JP" altLang="en-US">
                <a:latin typeface="Verdana" charset="0"/>
              </a:rPr>
              <a:t>”</a:t>
            </a:r>
            <a:r>
              <a:rPr lang="en-US" altLang="ja-JP">
                <a:latin typeface="Verdana" charset="0"/>
              </a:rPr>
              <a:t> croquet set</a:t>
            </a:r>
          </a:p>
          <a:p>
            <a:pPr lvl="1" eaLnBrk="1" hangingPunct="1">
              <a:lnSpc>
                <a:spcPct val="90000"/>
              </a:lnSpc>
            </a:pPr>
            <a:r>
              <a:rPr lang="en-US">
                <a:latin typeface="Verdana" charset="0"/>
              </a:rPr>
              <a:t>After seeing the total, the customer tells John he will take all but the silverware </a:t>
            </a:r>
          </a:p>
          <a:p>
            <a:pPr lvl="1" eaLnBrk="1" hangingPunct="1">
              <a:lnSpc>
                <a:spcPct val="90000"/>
              </a:lnSpc>
            </a:pPr>
            <a:r>
              <a:rPr lang="en-US">
                <a:latin typeface="Verdana" charset="0"/>
              </a:rPr>
              <a:t>The customer then decides to add 1 blue ball to the list. </a:t>
            </a:r>
          </a:p>
          <a:p>
            <a:pPr lvl="1" eaLnBrk="1" hangingPunct="1">
              <a:lnSpc>
                <a:spcPct val="90000"/>
              </a:lnSpc>
            </a:pPr>
            <a:r>
              <a:rPr lang="en-US">
                <a:latin typeface="Verdana" charset="0"/>
              </a:rPr>
              <a:t>The customer starts paying by credit card, but then decides to pay cash. The customer tells John he wants the items delivered to his home the day after tomorrow. While this is occurring, 6 other customers are waiting for John. </a:t>
            </a:r>
          </a:p>
          <a:p>
            <a:pPr lvl="1" eaLnBrk="1" hangingPunct="1">
              <a:lnSpc>
                <a:spcPct val="90000"/>
              </a:lnSpc>
            </a:pPr>
            <a:endParaRPr lang="en-US">
              <a:latin typeface="Verdana" charset="0"/>
            </a:endParaRPr>
          </a:p>
          <a:p>
            <a:pPr lvl="1" eaLnBrk="1" hangingPunct="1">
              <a:lnSpc>
                <a:spcPct val="90000"/>
              </a:lnSpc>
            </a:pPr>
            <a:r>
              <a:rPr lang="en-US">
                <a:latin typeface="Verdana" charset="0"/>
              </a:rPr>
              <a:t>John has been on staff for 1 week, and is only partway through his training program</a:t>
            </a:r>
          </a:p>
        </p:txBody>
      </p:sp>
    </p:spTree>
    <p:extLst>
      <p:ext uri="{BB962C8B-B14F-4D97-AF65-F5344CB8AC3E}">
        <p14:creationId xmlns:p14="http://schemas.microsoft.com/office/powerpoint/2010/main" val="2698108881"/>
      </p:ext>
    </p:extLst>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2"/>
          <p:cNvSpPr>
            <a:spLocks noGrp="1" noChangeArrowheads="1"/>
          </p:cNvSpPr>
          <p:nvPr>
            <p:ph type="title"/>
          </p:nvPr>
        </p:nvSpPr>
        <p:spPr/>
        <p:txBody>
          <a:bodyPr/>
          <a:lstStyle/>
          <a:p>
            <a:pPr eaLnBrk="1" hangingPunct="1"/>
            <a:r>
              <a:rPr lang="en-US">
                <a:latin typeface="Verdana" charset="0"/>
              </a:rPr>
              <a:t>Are there better ways to do it?</a:t>
            </a:r>
          </a:p>
        </p:txBody>
      </p:sp>
      <p:sp>
        <p:nvSpPr>
          <p:cNvPr id="18434" name="Rectangle 3"/>
          <p:cNvSpPr>
            <a:spLocks noGrp="1" noChangeArrowheads="1"/>
          </p:cNvSpPr>
          <p:nvPr>
            <p:ph type="body" idx="1"/>
          </p:nvPr>
        </p:nvSpPr>
        <p:spPr>
          <a:xfrm>
            <a:off x="539750" y="1557338"/>
            <a:ext cx="3972485" cy="4824412"/>
          </a:xfrm>
        </p:spPr>
        <p:txBody>
          <a:bodyPr>
            <a:normAutofit fontScale="85000" lnSpcReduction="20000"/>
          </a:bodyPr>
          <a:lstStyle/>
          <a:p>
            <a:pPr marL="0" indent="0" eaLnBrk="1" hangingPunct="1"/>
            <a:r>
              <a:rPr lang="en-US">
                <a:latin typeface="Verdana" charset="0"/>
              </a:rPr>
              <a:t>A task-centered prototype </a:t>
            </a:r>
          </a:p>
          <a:p>
            <a:pPr lvl="1" eaLnBrk="1" hangingPunct="1"/>
            <a:endParaRPr lang="en-US">
              <a:latin typeface="Verdana" charset="0"/>
            </a:endParaRPr>
          </a:p>
          <a:p>
            <a:pPr lvl="1" eaLnBrk="1" hangingPunct="1"/>
            <a:r>
              <a:rPr lang="en-US">
                <a:latin typeface="Verdana" charset="0"/>
              </a:rPr>
              <a:t>partial wizard approach to tasks</a:t>
            </a:r>
          </a:p>
          <a:p>
            <a:pPr lvl="1" eaLnBrk="1" hangingPunct="1"/>
            <a:endParaRPr lang="en-US">
              <a:latin typeface="Verdana" charset="0"/>
            </a:endParaRPr>
          </a:p>
          <a:p>
            <a:pPr lvl="1" eaLnBrk="1" hangingPunct="1"/>
            <a:r>
              <a:rPr lang="en-US">
                <a:latin typeface="Verdana" charset="0"/>
              </a:rPr>
              <a:t>prototyped several different ways</a:t>
            </a:r>
          </a:p>
          <a:p>
            <a:pPr lvl="2" eaLnBrk="1" hangingPunct="1"/>
            <a:r>
              <a:rPr lang="en-US">
                <a:latin typeface="Verdana" charset="0"/>
              </a:rPr>
              <a:t>paper - 45 minutes</a:t>
            </a:r>
          </a:p>
          <a:p>
            <a:pPr lvl="2" eaLnBrk="1" hangingPunct="1"/>
            <a:r>
              <a:rPr lang="en-US">
                <a:latin typeface="Verdana" charset="0"/>
              </a:rPr>
              <a:t>scripted animation - 2 hours</a:t>
            </a:r>
          </a:p>
          <a:p>
            <a:pPr lvl="1" eaLnBrk="1" hangingPunct="1"/>
            <a:endParaRPr lang="en-US">
              <a:latin typeface="Verdana" charset="0"/>
            </a:endParaRPr>
          </a:p>
          <a:p>
            <a:pPr marL="0" indent="0" eaLnBrk="1" hangingPunct="1">
              <a:buNone/>
            </a:pPr>
            <a:r>
              <a:rPr lang="en-US">
                <a:latin typeface="Verdana" charset="0"/>
              </a:rPr>
              <a:t/>
            </a:r>
            <a:br>
              <a:rPr lang="en-US">
                <a:latin typeface="Verdana" charset="0"/>
              </a:rPr>
            </a:br>
            <a:r>
              <a:rPr lang="en-US">
                <a:latin typeface="Verdana" charset="0"/>
              </a:rPr>
              <a:t/>
            </a:r>
            <a:br>
              <a:rPr lang="en-US">
                <a:latin typeface="Verdana" charset="0"/>
              </a:rPr>
            </a:br>
            <a:r>
              <a:rPr lang="en-US">
                <a:latin typeface="Verdana" charset="0"/>
              </a:rPr>
              <a:t/>
            </a:r>
            <a:br>
              <a:rPr lang="en-US">
                <a:latin typeface="Verdana" charset="0"/>
              </a:rPr>
            </a:br>
            <a:endParaRPr lang="en-US">
              <a:latin typeface="Verdana" charset="0"/>
            </a:endParaRPr>
          </a:p>
        </p:txBody>
      </p:sp>
      <p:pic>
        <p:nvPicPr>
          <p:cNvPr id="18435" name="Picture 4">
            <a:hlinkClick r:id="rId2" action="ppaction://hlinkpres?slideindex=1&amp;slidetitle="/>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87900" y="2492375"/>
            <a:ext cx="4067175" cy="3814763"/>
          </a:xfrm>
          <a:prstGeom prst="rect">
            <a:avLst/>
          </a:prstGeom>
          <a:noFill/>
          <a:ln w="12699">
            <a:solidFill>
              <a:schemeClr val="accent2"/>
            </a:solidFill>
            <a:miter lim="800000"/>
            <a:headEnd type="none" w="sm" len="sm"/>
            <a:tailEnd type="none" w="sm" len="sm"/>
          </a:ln>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33515686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Rectangle 1026"/>
          <p:cNvSpPr>
            <a:spLocks noChangeArrowheads="1"/>
          </p:cNvSpPr>
          <p:nvPr/>
        </p:nvSpPr>
        <p:spPr bwMode="auto">
          <a:xfrm>
            <a:off x="2133600" y="1752600"/>
            <a:ext cx="893763" cy="30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75" tIns="46038" rIns="92075" bIns="46038">
            <a:spAutoFit/>
          </a:bodyPr>
          <a:lstStyle/>
          <a:p>
            <a:pPr eaLnBrk="0" hangingPunct="0"/>
            <a:r>
              <a:rPr lang="en-US" sz="1400">
                <a:latin typeface="Arial" charset="0"/>
              </a:rPr>
              <a:t>Screen 1</a:t>
            </a:r>
          </a:p>
        </p:txBody>
      </p:sp>
      <p:sp>
        <p:nvSpPr>
          <p:cNvPr id="7170" name="Rectangle 1027"/>
          <p:cNvSpPr>
            <a:spLocks noChangeArrowheads="1"/>
          </p:cNvSpPr>
          <p:nvPr/>
        </p:nvSpPr>
        <p:spPr bwMode="auto">
          <a:xfrm>
            <a:off x="2057400" y="5181600"/>
            <a:ext cx="893763" cy="30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75" tIns="46038" rIns="92075" bIns="46038">
            <a:spAutoFit/>
          </a:bodyPr>
          <a:lstStyle/>
          <a:p>
            <a:pPr eaLnBrk="0" hangingPunct="0"/>
            <a:r>
              <a:rPr lang="en-US" sz="1400">
                <a:latin typeface="Arial" charset="0"/>
              </a:rPr>
              <a:t>Screen 2</a:t>
            </a:r>
          </a:p>
        </p:txBody>
      </p:sp>
      <p:sp>
        <p:nvSpPr>
          <p:cNvPr id="7171" name="Rectangle 1028"/>
          <p:cNvSpPr>
            <a:spLocks noGrp="1" noChangeArrowheads="1"/>
          </p:cNvSpPr>
          <p:nvPr>
            <p:ph type="title"/>
          </p:nvPr>
        </p:nvSpPr>
        <p:spPr>
          <a:noFill/>
        </p:spPr>
        <p:txBody>
          <a:bodyPr lIns="92075" tIns="46038" rIns="92075" bIns="46038"/>
          <a:lstStyle/>
          <a:p>
            <a:pPr eaLnBrk="1" hangingPunct="1"/>
            <a:r>
              <a:rPr lang="en-US" sz="2800">
                <a:latin typeface="Verdana" charset="0"/>
              </a:rPr>
              <a:t>Cheap Shop</a:t>
            </a:r>
          </a:p>
        </p:txBody>
      </p:sp>
      <p:pic>
        <p:nvPicPr>
          <p:cNvPr id="7172" name="Picture 1" descr="Screen Shot 2015-01-22 at 10.58.14 PM.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990943" y="367366"/>
            <a:ext cx="6191250" cy="4445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7173" name="Picture 2" descr="Screen Shot 2015-01-22 at 10.58.27 PM.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127468" y="4380566"/>
            <a:ext cx="5983287" cy="22637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7838263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2879" y="1"/>
            <a:ext cx="9132619" cy="6844006"/>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2"/>
          <p:cNvSpPr>
            <a:spLocks noGrp="1" noChangeArrowheads="1"/>
          </p:cNvSpPr>
          <p:nvPr>
            <p:ph type="title"/>
          </p:nvPr>
        </p:nvSpPr>
        <p:spPr/>
        <p:txBody>
          <a:bodyPr/>
          <a:lstStyle/>
          <a:p>
            <a:pPr eaLnBrk="1" hangingPunct="1"/>
            <a:r>
              <a:rPr lang="en-US">
                <a:latin typeface="Verdana" charset="0"/>
              </a:rPr>
              <a:t>Walkthrough template</a:t>
            </a:r>
          </a:p>
        </p:txBody>
      </p:sp>
      <p:sp>
        <p:nvSpPr>
          <p:cNvPr id="17410" name="Text Box 3"/>
          <p:cNvSpPr txBox="1">
            <a:spLocks noChangeArrowheads="1"/>
          </p:cNvSpPr>
          <p:nvPr/>
        </p:nvSpPr>
        <p:spPr bwMode="auto">
          <a:xfrm>
            <a:off x="381000" y="1219200"/>
            <a:ext cx="1524000" cy="7302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699">
                <a:solidFill>
                  <a:srgbClr val="000000"/>
                </a:solidFill>
                <a:miter lim="800000"/>
                <a:headEnd type="none" w="sm" len="sm"/>
                <a:tailEnd type="none" w="sm" len="sm"/>
              </a14:hiddenLine>
            </a:ext>
          </a:extLst>
        </p:spPr>
        <p:txBody>
          <a:bodyPr lIns="92075" tIns="46038" rIns="92075" bIns="46038">
            <a:spAutoFit/>
          </a:bodyPr>
          <a:lstStyle>
            <a:lvl1pPr eaLnBrk="0" hangingPunct="0">
              <a:defRPr sz="2400">
                <a:solidFill>
                  <a:schemeClr val="tx1"/>
                </a:solidFill>
                <a:latin typeface="Comic Sans MS" charset="0"/>
                <a:ea typeface="ＭＳ Ｐゴシック" charset="0"/>
                <a:cs typeface="ＭＳ Ｐゴシック" charset="0"/>
              </a:defRPr>
            </a:lvl1pPr>
            <a:lvl2pPr marL="742950" indent="-285750" eaLnBrk="0" hangingPunct="0">
              <a:defRPr sz="2400">
                <a:solidFill>
                  <a:schemeClr val="tx1"/>
                </a:solidFill>
                <a:latin typeface="Comic Sans MS" charset="0"/>
                <a:ea typeface="ＭＳ Ｐゴシック" charset="0"/>
              </a:defRPr>
            </a:lvl2pPr>
            <a:lvl3pPr marL="1143000" indent="-228600" eaLnBrk="0" hangingPunct="0">
              <a:defRPr sz="2400">
                <a:solidFill>
                  <a:schemeClr val="tx1"/>
                </a:solidFill>
                <a:latin typeface="Comic Sans MS" charset="0"/>
                <a:ea typeface="ＭＳ Ｐゴシック" charset="0"/>
              </a:defRPr>
            </a:lvl3pPr>
            <a:lvl4pPr marL="1600200" indent="-228600" eaLnBrk="0" hangingPunct="0">
              <a:defRPr sz="2400">
                <a:solidFill>
                  <a:schemeClr val="tx1"/>
                </a:solidFill>
                <a:latin typeface="Comic Sans MS" charset="0"/>
                <a:ea typeface="ＭＳ Ｐゴシック" charset="0"/>
              </a:defRPr>
            </a:lvl4pPr>
            <a:lvl5pPr marL="2057400" indent="-228600" eaLnBrk="0" hangingPunct="0">
              <a:defRPr sz="24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0"/>
              </a:defRPr>
            </a:lvl9pPr>
          </a:lstStyle>
          <a:p>
            <a:pPr>
              <a:spcBef>
                <a:spcPct val="50000"/>
              </a:spcBef>
            </a:pPr>
            <a:r>
              <a:rPr lang="en-US" sz="1400">
                <a:latin typeface="Arial" charset="0"/>
              </a:rPr>
              <a:t>Description of </a:t>
            </a:r>
            <a:br>
              <a:rPr lang="en-US" sz="1400">
                <a:latin typeface="Arial" charset="0"/>
              </a:rPr>
            </a:br>
            <a:r>
              <a:rPr lang="en-US" sz="1400">
                <a:latin typeface="Arial" charset="0"/>
              </a:rPr>
              <a:t>Step		</a:t>
            </a:r>
          </a:p>
        </p:txBody>
      </p:sp>
      <p:sp>
        <p:nvSpPr>
          <p:cNvPr id="17411" name="Rectangle 4"/>
          <p:cNvSpPr>
            <a:spLocks noChangeArrowheads="1"/>
          </p:cNvSpPr>
          <p:nvPr/>
        </p:nvSpPr>
        <p:spPr bwMode="auto">
          <a:xfrm>
            <a:off x="1981200" y="1219200"/>
            <a:ext cx="2286000" cy="7302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699">
                <a:solidFill>
                  <a:srgbClr val="000000"/>
                </a:solidFill>
                <a:miter lim="800000"/>
                <a:headEnd type="none" w="sm" len="sm"/>
                <a:tailEnd type="none" w="sm" len="sm"/>
              </a14:hiddenLine>
            </a:ext>
          </a:extLst>
        </p:spPr>
        <p:txBody>
          <a:bodyPr lIns="92075" tIns="46038" rIns="92075" bIns="46038">
            <a:spAutoFit/>
          </a:bodyPr>
          <a:lstStyle/>
          <a:p>
            <a:pPr eaLnBrk="0" hangingPunct="0"/>
            <a:r>
              <a:rPr lang="en-US" sz="1400">
                <a:latin typeface="Arial" charset="0"/>
              </a:rPr>
              <a:t>Does the user have the knowledge/training to do this?</a:t>
            </a:r>
          </a:p>
        </p:txBody>
      </p:sp>
      <p:sp>
        <p:nvSpPr>
          <p:cNvPr id="17412" name="Rectangle 5"/>
          <p:cNvSpPr>
            <a:spLocks noChangeArrowheads="1"/>
          </p:cNvSpPr>
          <p:nvPr/>
        </p:nvSpPr>
        <p:spPr bwMode="auto">
          <a:xfrm>
            <a:off x="4343400" y="1219200"/>
            <a:ext cx="2286000" cy="7302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699">
                <a:solidFill>
                  <a:srgbClr val="000000"/>
                </a:solidFill>
                <a:miter lim="800000"/>
                <a:headEnd type="none" w="sm" len="sm"/>
                <a:tailEnd type="none" w="sm" len="sm"/>
              </a14:hiddenLine>
            </a:ext>
          </a:extLst>
        </p:spPr>
        <p:txBody>
          <a:bodyPr lIns="92075" tIns="46038" rIns="92075" bIns="46038">
            <a:spAutoFit/>
          </a:bodyPr>
          <a:lstStyle/>
          <a:p>
            <a:pPr eaLnBrk="0" hangingPunct="0"/>
            <a:r>
              <a:rPr lang="en-US" sz="1400">
                <a:latin typeface="Arial" charset="0"/>
              </a:rPr>
              <a:t>Is it believable that they would do it?</a:t>
            </a:r>
            <a:br>
              <a:rPr lang="en-US" sz="1400">
                <a:latin typeface="Arial" charset="0"/>
              </a:rPr>
            </a:br>
            <a:r>
              <a:rPr lang="en-US" sz="1400">
                <a:latin typeface="Arial" charset="0"/>
              </a:rPr>
              <a:t>Are they motivated?</a:t>
            </a:r>
          </a:p>
        </p:txBody>
      </p:sp>
      <p:sp>
        <p:nvSpPr>
          <p:cNvPr id="17413" name="Rectangle 6"/>
          <p:cNvSpPr>
            <a:spLocks noChangeArrowheads="1"/>
          </p:cNvSpPr>
          <p:nvPr/>
        </p:nvSpPr>
        <p:spPr bwMode="auto">
          <a:xfrm>
            <a:off x="6781800" y="1219200"/>
            <a:ext cx="1981200" cy="30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699">
                <a:solidFill>
                  <a:srgbClr val="000000"/>
                </a:solidFill>
                <a:miter lim="800000"/>
                <a:headEnd type="none" w="sm" len="sm"/>
                <a:tailEnd type="none" w="sm" len="sm"/>
              </a14:hiddenLine>
            </a:ext>
          </a:extLst>
        </p:spPr>
        <p:txBody>
          <a:bodyPr lIns="92075" tIns="46038" rIns="92075" bIns="46038">
            <a:spAutoFit/>
          </a:bodyPr>
          <a:lstStyle/>
          <a:p>
            <a:pPr eaLnBrk="0" hangingPunct="0"/>
            <a:r>
              <a:rPr lang="en-US" sz="1400">
                <a:latin typeface="Arial" charset="0"/>
              </a:rPr>
              <a:t>Comment /  solution</a:t>
            </a:r>
          </a:p>
        </p:txBody>
      </p:sp>
      <p:sp>
        <p:nvSpPr>
          <p:cNvPr id="17414" name="Line 8"/>
          <p:cNvSpPr>
            <a:spLocks noChangeShapeType="1"/>
          </p:cNvSpPr>
          <p:nvPr/>
        </p:nvSpPr>
        <p:spPr bwMode="auto">
          <a:xfrm>
            <a:off x="1905000" y="1295400"/>
            <a:ext cx="0" cy="5105400"/>
          </a:xfrm>
          <a:prstGeom prst="line">
            <a:avLst/>
          </a:prstGeom>
          <a:noFill/>
          <a:ln w="12699">
            <a:solidFill>
              <a:schemeClr val="tx1"/>
            </a:solidFill>
            <a:round/>
            <a:headEnd type="none" w="sm" len="sm"/>
            <a:tailEnd type="none" w="sm" len="sm"/>
          </a:ln>
          <a:extLst>
            <a:ext uri="{909E8E84-426E-40dd-AFC4-6F175D3DCCD1}">
              <a14:hiddenFill xmlns="" xmlns:a14="http://schemas.microsoft.com/office/drawing/2010/main">
                <a:noFill/>
              </a14:hiddenFill>
            </a:ext>
          </a:extLst>
        </p:spPr>
        <p:txBody>
          <a:bodyPr lIns="92075" tIns="46038" rIns="92075" bIns="46038" anchor="ctr">
            <a:spAutoFit/>
          </a:bodyPr>
          <a:lstStyle/>
          <a:p>
            <a:endParaRPr lang="en-US"/>
          </a:p>
        </p:txBody>
      </p:sp>
      <p:sp>
        <p:nvSpPr>
          <p:cNvPr id="17415" name="Line 9"/>
          <p:cNvSpPr>
            <a:spLocks noChangeShapeType="1"/>
          </p:cNvSpPr>
          <p:nvPr/>
        </p:nvSpPr>
        <p:spPr bwMode="auto">
          <a:xfrm>
            <a:off x="4343400" y="1295400"/>
            <a:ext cx="0" cy="5105400"/>
          </a:xfrm>
          <a:prstGeom prst="line">
            <a:avLst/>
          </a:prstGeom>
          <a:noFill/>
          <a:ln w="12699">
            <a:solidFill>
              <a:schemeClr val="tx1"/>
            </a:solidFill>
            <a:round/>
            <a:headEnd type="none" w="sm" len="sm"/>
            <a:tailEnd type="none" w="sm" len="sm"/>
          </a:ln>
          <a:extLst>
            <a:ext uri="{909E8E84-426E-40dd-AFC4-6F175D3DCCD1}">
              <a14:hiddenFill xmlns="" xmlns:a14="http://schemas.microsoft.com/office/drawing/2010/main">
                <a:noFill/>
              </a14:hiddenFill>
            </a:ext>
          </a:extLst>
        </p:spPr>
        <p:txBody>
          <a:bodyPr lIns="92075" tIns="46038" rIns="92075" bIns="46038" anchor="ctr">
            <a:spAutoFit/>
          </a:bodyPr>
          <a:lstStyle/>
          <a:p>
            <a:endParaRPr lang="en-US"/>
          </a:p>
        </p:txBody>
      </p:sp>
      <p:sp>
        <p:nvSpPr>
          <p:cNvPr id="17416" name="Line 10"/>
          <p:cNvSpPr>
            <a:spLocks noChangeShapeType="1"/>
          </p:cNvSpPr>
          <p:nvPr/>
        </p:nvSpPr>
        <p:spPr bwMode="auto">
          <a:xfrm>
            <a:off x="6324600" y="1219200"/>
            <a:ext cx="0" cy="5105400"/>
          </a:xfrm>
          <a:prstGeom prst="line">
            <a:avLst/>
          </a:prstGeom>
          <a:noFill/>
          <a:ln w="12699">
            <a:solidFill>
              <a:schemeClr val="tx1"/>
            </a:solidFill>
            <a:round/>
            <a:headEnd type="none" w="sm" len="sm"/>
            <a:tailEnd type="none" w="sm" len="sm"/>
          </a:ln>
          <a:extLst>
            <a:ext uri="{909E8E84-426E-40dd-AFC4-6F175D3DCCD1}">
              <a14:hiddenFill xmlns="" xmlns:a14="http://schemas.microsoft.com/office/drawing/2010/main">
                <a:noFill/>
              </a14:hiddenFill>
            </a:ext>
          </a:extLst>
        </p:spPr>
        <p:txBody>
          <a:bodyPr lIns="92075" tIns="46038" rIns="92075" bIns="46038" anchor="ctr">
            <a:spAutoFit/>
          </a:bodyPr>
          <a:lstStyle/>
          <a:p>
            <a:endParaRPr lang="en-US"/>
          </a:p>
        </p:txBody>
      </p:sp>
      <p:sp>
        <p:nvSpPr>
          <p:cNvPr id="17417" name="Text Box 12"/>
          <p:cNvSpPr txBox="1">
            <a:spLocks noChangeArrowheads="1"/>
          </p:cNvSpPr>
          <p:nvPr/>
        </p:nvSpPr>
        <p:spPr bwMode="auto">
          <a:xfrm>
            <a:off x="6629400" y="966788"/>
            <a:ext cx="2362200" cy="5175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699">
                <a:solidFill>
                  <a:srgbClr val="000000"/>
                </a:solidFill>
                <a:miter lim="800000"/>
                <a:headEnd type="none" w="sm" len="sm"/>
                <a:tailEnd type="none" w="sm" len="sm"/>
              </a14:hiddenLine>
            </a:ext>
          </a:extLst>
        </p:spPr>
        <p:txBody>
          <a:bodyPr lIns="92075" tIns="46038" rIns="92075" bIns="46038">
            <a:spAutoFit/>
          </a:bodyPr>
          <a:lstStyle>
            <a:lvl1pPr eaLnBrk="0" hangingPunct="0">
              <a:defRPr sz="2400">
                <a:solidFill>
                  <a:schemeClr val="tx1"/>
                </a:solidFill>
                <a:latin typeface="Comic Sans MS" charset="0"/>
                <a:ea typeface="ＭＳ Ｐゴシック" charset="0"/>
                <a:cs typeface="ＭＳ Ｐゴシック" charset="0"/>
              </a:defRPr>
            </a:lvl1pPr>
            <a:lvl2pPr marL="742950" indent="-285750" eaLnBrk="0" hangingPunct="0">
              <a:defRPr sz="2400">
                <a:solidFill>
                  <a:schemeClr val="tx1"/>
                </a:solidFill>
                <a:latin typeface="Comic Sans MS" charset="0"/>
                <a:ea typeface="ＭＳ Ｐゴシック" charset="0"/>
              </a:defRPr>
            </a:lvl2pPr>
            <a:lvl3pPr marL="1143000" indent="-228600" eaLnBrk="0" hangingPunct="0">
              <a:defRPr sz="2400">
                <a:solidFill>
                  <a:schemeClr val="tx1"/>
                </a:solidFill>
                <a:latin typeface="Comic Sans MS" charset="0"/>
                <a:ea typeface="ＭＳ Ｐゴシック" charset="0"/>
              </a:defRPr>
            </a:lvl3pPr>
            <a:lvl4pPr marL="1600200" indent="-228600" eaLnBrk="0" hangingPunct="0">
              <a:defRPr sz="2400">
                <a:solidFill>
                  <a:schemeClr val="tx1"/>
                </a:solidFill>
                <a:latin typeface="Comic Sans MS" charset="0"/>
                <a:ea typeface="ＭＳ Ｐゴシック" charset="0"/>
              </a:defRPr>
            </a:lvl4pPr>
            <a:lvl5pPr marL="2057400" indent="-228600" eaLnBrk="0" hangingPunct="0">
              <a:defRPr sz="24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0"/>
              </a:defRPr>
            </a:lvl9pPr>
          </a:lstStyle>
          <a:p>
            <a:pPr algn="r">
              <a:spcBef>
                <a:spcPct val="50000"/>
              </a:spcBef>
            </a:pPr>
            <a:r>
              <a:rPr lang="en-US" sz="1400" b="1" i="1">
                <a:latin typeface="Arial" charset="0"/>
              </a:rPr>
              <a:t>Task number: ____	</a:t>
            </a:r>
            <a:r>
              <a:rPr lang="en-US" sz="1400">
                <a:latin typeface="Arial" charset="0"/>
              </a:rPr>
              <a:t>	</a:t>
            </a:r>
          </a:p>
        </p:txBody>
      </p:sp>
      <p:sp>
        <p:nvSpPr>
          <p:cNvPr id="17418" name="Line 13"/>
          <p:cNvSpPr>
            <a:spLocks noChangeShapeType="1"/>
          </p:cNvSpPr>
          <p:nvPr/>
        </p:nvSpPr>
        <p:spPr bwMode="auto">
          <a:xfrm>
            <a:off x="457200" y="1981200"/>
            <a:ext cx="8382000" cy="0"/>
          </a:xfrm>
          <a:prstGeom prst="line">
            <a:avLst/>
          </a:prstGeom>
          <a:noFill/>
          <a:ln w="12699">
            <a:solidFill>
              <a:schemeClr val="tx1"/>
            </a:solidFill>
            <a:round/>
            <a:headEnd type="none" w="sm" len="sm"/>
            <a:tailEnd type="none" w="sm" len="sm"/>
          </a:ln>
          <a:extLst>
            <a:ext uri="{909E8E84-426E-40dd-AFC4-6F175D3DCCD1}">
              <a14:hiddenFill xmlns="" xmlns:a14="http://schemas.microsoft.com/office/drawing/2010/main">
                <a:noFill/>
              </a14:hiddenFill>
            </a:ext>
          </a:extLst>
        </p:spPr>
        <p:txBody>
          <a:bodyPr wrap="none" lIns="92075" tIns="46038" rIns="92075" bIns="46038" anchor="ctr">
            <a:spAutoFit/>
          </a:bodyPr>
          <a:lstStyle/>
          <a:p>
            <a:endParaRPr lang="en-US"/>
          </a:p>
        </p:txBody>
      </p:sp>
      <p:sp>
        <p:nvSpPr>
          <p:cNvPr id="17419" name="Rectangle 16"/>
          <p:cNvSpPr>
            <a:spLocks noChangeArrowheads="1"/>
          </p:cNvSpPr>
          <p:nvPr/>
        </p:nvSpPr>
        <p:spPr bwMode="auto">
          <a:xfrm>
            <a:off x="107950" y="6453188"/>
            <a:ext cx="9036050" cy="2905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lIns="0" tIns="46038" rIns="92075" bIns="0" anchor="ctr">
            <a:spAutoFit/>
          </a:bodyPr>
          <a:lstStyle/>
          <a:p>
            <a:r>
              <a:rPr lang="en-US" sz="800">
                <a:solidFill>
                  <a:srgbClr val="808080"/>
                </a:solidFill>
                <a:latin typeface="Verdana" charset="0"/>
              </a:rPr>
              <a:t>A walkthrough for this exercise is found in Greenberg, S. </a:t>
            </a:r>
            <a:r>
              <a:rPr lang="ja-JP" altLang="en-US" sz="800">
                <a:solidFill>
                  <a:srgbClr val="808080"/>
                </a:solidFill>
                <a:latin typeface="Verdana" charset="0"/>
              </a:rPr>
              <a:t>“</a:t>
            </a:r>
            <a:r>
              <a:rPr lang="en-US" altLang="ja-JP" sz="800">
                <a:solidFill>
                  <a:srgbClr val="808080"/>
                </a:solidFill>
                <a:latin typeface="Verdana" charset="0"/>
              </a:rPr>
              <a:t>Working through Task-Centered System Design. in Diaper, D. and Stanton, N. (Eds) The Handbook of Task Analysis for Human-Computer Interaction. Lawrence Erlbaum Associates.</a:t>
            </a:r>
            <a:endParaRPr lang="en-US" sz="800">
              <a:solidFill>
                <a:srgbClr val="808080"/>
              </a:solidFill>
              <a:latin typeface="Verdana" charset="0"/>
            </a:endParaRPr>
          </a:p>
        </p:txBody>
      </p:sp>
    </p:spTree>
    <p:extLst>
      <p:ext uri="{BB962C8B-B14F-4D97-AF65-F5344CB8AC3E}">
        <p14:creationId xmlns:p14="http://schemas.microsoft.com/office/powerpoint/2010/main" val="246720483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1"/>
            <a:ext cx="9132619" cy="6844006"/>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Methodology Outline</a:t>
            </a:r>
          </a:p>
        </p:txBody>
      </p:sp>
      <p:sp>
        <p:nvSpPr>
          <p:cNvPr id="3" name="Content Placeholder 2"/>
          <p:cNvSpPr>
            <a:spLocks noGrp="1"/>
          </p:cNvSpPr>
          <p:nvPr>
            <p:ph idx="1"/>
          </p:nvPr>
        </p:nvSpPr>
        <p:spPr/>
        <p:txBody>
          <a:bodyPr>
            <a:normAutofit fontScale="77500" lnSpcReduction="20000"/>
          </a:bodyPr>
          <a:lstStyle/>
          <a:p>
            <a:r>
              <a:rPr lang="en-US"/>
              <a:t>Task analysis</a:t>
            </a:r>
          </a:p>
          <a:p>
            <a:r>
              <a:rPr lang="en-US"/>
              <a:t>User definition</a:t>
            </a:r>
          </a:p>
          <a:p>
            <a:r>
              <a:rPr lang="en-US"/>
              <a:t>Conceptual design</a:t>
            </a:r>
          </a:p>
          <a:p>
            <a:r>
              <a:rPr lang="en-US"/>
              <a:t>Semantic design</a:t>
            </a:r>
          </a:p>
          <a:p>
            <a:r>
              <a:rPr lang="en-US"/>
              <a:t>Syntactic design</a:t>
            </a:r>
          </a:p>
          <a:p>
            <a:r>
              <a:rPr lang="en-US"/>
              <a:t>Lexical design</a:t>
            </a:r>
          </a:p>
          <a:p>
            <a:r>
              <a:rPr lang="en-US"/>
              <a:t>Documentation design</a:t>
            </a:r>
          </a:p>
          <a:p>
            <a:r>
              <a:rPr lang="en-US"/>
              <a:t>Design reviews</a:t>
            </a:r>
          </a:p>
          <a:p>
            <a:r>
              <a:rPr lang="en-US"/>
              <a:t>Prototyping</a:t>
            </a:r>
          </a:p>
          <a:p>
            <a:r>
              <a:rPr lang="en-US"/>
              <a:t>User testing</a:t>
            </a:r>
          </a:p>
          <a:p>
            <a:r>
              <a:rPr lang="en-US"/>
              <a:t>Implementation</a:t>
            </a:r>
          </a:p>
          <a:p>
            <a:endParaRPr lang="en-US"/>
          </a:p>
        </p:txBody>
      </p:sp>
    </p:spTree>
    <p:extLst>
      <p:ext uri="{BB962C8B-B14F-4D97-AF65-F5344CB8AC3E}">
        <p14:creationId xmlns:p14="http://schemas.microsoft.com/office/powerpoint/2010/main" val="323794066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9145000" cy="6843234"/>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8875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9145000" cy="6843234"/>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16441707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9145000" cy="6843234"/>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85600784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9145000" cy="6843234"/>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84813872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9145000" cy="6843234"/>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28581144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796D2726-FE8F-DD47-8EEA-329EA1CF0B82}"/>
              </a:ext>
            </a:extLst>
          </p:cNvPr>
          <p:cNvSpPr>
            <a:spLocks noGrp="1" noChangeArrowheads="1"/>
          </p:cNvSpPr>
          <p:nvPr>
            <p:ph type="title"/>
          </p:nvPr>
        </p:nvSpPr>
        <p:spPr/>
        <p:txBody>
          <a:bodyPr/>
          <a:lstStyle/>
          <a:p>
            <a:r>
              <a:rPr lang="en-US" altLang="en-PK"/>
              <a:t>An Example</a:t>
            </a:r>
            <a:endParaRPr lang="en-GB" altLang="en-PK"/>
          </a:p>
        </p:txBody>
      </p:sp>
      <p:sp>
        <p:nvSpPr>
          <p:cNvPr id="4099" name="Rectangle 3">
            <a:extLst>
              <a:ext uri="{FF2B5EF4-FFF2-40B4-BE49-F238E27FC236}">
                <a16:creationId xmlns:a16="http://schemas.microsoft.com/office/drawing/2014/main" id="{43C83991-7D9E-F047-9E57-16D95788D630}"/>
              </a:ext>
            </a:extLst>
          </p:cNvPr>
          <p:cNvSpPr>
            <a:spLocks noGrp="1" noChangeArrowheads="1"/>
          </p:cNvSpPr>
          <p:nvPr>
            <p:ph type="body" idx="1"/>
          </p:nvPr>
        </p:nvSpPr>
        <p:spPr/>
        <p:txBody>
          <a:bodyPr/>
          <a:lstStyle/>
          <a:p>
            <a:r>
              <a:rPr lang="en-US" altLang="en-PK" sz="2400"/>
              <a:t>in order to clean the house</a:t>
            </a:r>
          </a:p>
          <a:p>
            <a:pPr lvl="2"/>
            <a:r>
              <a:rPr lang="en-US" altLang="en-PK" sz="1800"/>
              <a:t>get the vacuum cleaner out</a:t>
            </a:r>
            <a:r>
              <a:rPr lang="en-GB" altLang="en-PK" sz="1800"/>
              <a:t> </a:t>
            </a:r>
          </a:p>
          <a:p>
            <a:pPr lvl="2"/>
            <a:r>
              <a:rPr lang="en-GB" altLang="en-PK" sz="1800"/>
              <a:t>fix </a:t>
            </a:r>
            <a:r>
              <a:rPr lang="en-US" altLang="en-PK" sz="1800"/>
              <a:t>the appropriate attachments</a:t>
            </a:r>
          </a:p>
          <a:p>
            <a:pPr lvl="2"/>
            <a:r>
              <a:rPr lang="en-US" altLang="en-PK" sz="1800"/>
              <a:t>clean the rooms</a:t>
            </a:r>
          </a:p>
          <a:p>
            <a:pPr lvl="2"/>
            <a:r>
              <a:rPr lang="en-US" altLang="en-PK" sz="1800"/>
              <a:t>when the dust bag gets full, empty it</a:t>
            </a:r>
          </a:p>
          <a:p>
            <a:pPr lvl="2"/>
            <a:r>
              <a:rPr lang="en-US" altLang="en-PK" sz="1800"/>
              <a:t>put the vacuum cleaner and tools away</a:t>
            </a:r>
          </a:p>
          <a:p>
            <a:pPr lvl="2"/>
            <a:endParaRPr lang="en-US" altLang="en-PK" sz="1800"/>
          </a:p>
          <a:p>
            <a:r>
              <a:rPr lang="en-US" altLang="en-PK" sz="2400"/>
              <a:t>must know about:</a:t>
            </a:r>
          </a:p>
          <a:p>
            <a:pPr lvl="2"/>
            <a:r>
              <a:rPr lang="en-US" altLang="en-PK" sz="1800"/>
              <a:t>vacuum cleaners, their attachments,</a:t>
            </a:r>
            <a:r>
              <a:rPr lang="en-GB" altLang="en-PK" sz="1800"/>
              <a:t> </a:t>
            </a:r>
            <a:r>
              <a:rPr lang="en-US" altLang="en-PK" sz="1800"/>
              <a:t>dust bags, </a:t>
            </a:r>
            <a:br>
              <a:rPr lang="en-US" altLang="en-PK" sz="1800"/>
            </a:br>
            <a:r>
              <a:rPr lang="en-US" altLang="en-PK" sz="1800"/>
              <a:t>cupboards, rooms etc.</a:t>
            </a:r>
          </a:p>
          <a:p>
            <a:endParaRPr lang="en-GB" altLang="en-PK"/>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a:extLst>
              <a:ext uri="{FF2B5EF4-FFF2-40B4-BE49-F238E27FC236}">
                <a16:creationId xmlns:a16="http://schemas.microsoft.com/office/drawing/2014/main" id="{5328B9E0-2F23-1A4E-B5EA-967C3A6CAA22}"/>
              </a:ext>
            </a:extLst>
          </p:cNvPr>
          <p:cNvSpPr>
            <a:spLocks noGrp="1" noChangeArrowheads="1"/>
          </p:cNvSpPr>
          <p:nvPr>
            <p:ph type="title"/>
          </p:nvPr>
        </p:nvSpPr>
        <p:spPr/>
        <p:txBody>
          <a:bodyPr/>
          <a:lstStyle/>
          <a:p>
            <a:r>
              <a:rPr lang="en-US" altLang="en-PK"/>
              <a:t>Approaches to task analysi</a:t>
            </a:r>
            <a:r>
              <a:rPr lang="en-GB" altLang="en-PK"/>
              <a:t>s</a:t>
            </a:r>
          </a:p>
        </p:txBody>
      </p:sp>
      <p:sp>
        <p:nvSpPr>
          <p:cNvPr id="33795" name="Rectangle 3">
            <a:extLst>
              <a:ext uri="{FF2B5EF4-FFF2-40B4-BE49-F238E27FC236}">
                <a16:creationId xmlns:a16="http://schemas.microsoft.com/office/drawing/2014/main" id="{4F044B3C-81AF-BE4D-AA03-A5F82DDED06D}"/>
              </a:ext>
            </a:extLst>
          </p:cNvPr>
          <p:cNvSpPr>
            <a:spLocks noGrp="1" noChangeArrowheads="1"/>
          </p:cNvSpPr>
          <p:nvPr>
            <p:ph type="body" idx="1"/>
          </p:nvPr>
        </p:nvSpPr>
        <p:spPr/>
        <p:txBody>
          <a:bodyPr/>
          <a:lstStyle/>
          <a:p>
            <a:pPr marL="284163" indent="-284163" defTabSz="663575">
              <a:lnSpc>
                <a:spcPct val="90000"/>
              </a:lnSpc>
              <a:spcBef>
                <a:spcPct val="50000"/>
              </a:spcBef>
            </a:pPr>
            <a:r>
              <a:rPr lang="en-US" altLang="en-PK" sz="2000"/>
              <a:t>Task decomposition</a:t>
            </a:r>
          </a:p>
          <a:p>
            <a:pPr marL="858838" lvl="1" indent="-384175" defTabSz="663575">
              <a:lnSpc>
                <a:spcPct val="90000"/>
              </a:lnSpc>
            </a:pPr>
            <a:r>
              <a:rPr lang="en-US" altLang="en-PK" sz="1800"/>
              <a:t>splitting task into (ordered) subtasks</a:t>
            </a:r>
          </a:p>
          <a:p>
            <a:pPr marL="284163" indent="-284163" defTabSz="663575">
              <a:lnSpc>
                <a:spcPct val="90000"/>
              </a:lnSpc>
            </a:pPr>
            <a:endParaRPr lang="en-US" altLang="en-PK" sz="1000"/>
          </a:p>
          <a:p>
            <a:pPr marL="284163" indent="-284163" defTabSz="663575">
              <a:lnSpc>
                <a:spcPct val="90000"/>
              </a:lnSpc>
            </a:pPr>
            <a:r>
              <a:rPr lang="en-US" altLang="en-PK" sz="2000"/>
              <a:t>Knowledge based techniques</a:t>
            </a:r>
          </a:p>
          <a:p>
            <a:pPr marL="858838" lvl="1" indent="-384175" defTabSz="663575">
              <a:lnSpc>
                <a:spcPct val="90000"/>
              </a:lnSpc>
            </a:pPr>
            <a:r>
              <a:rPr lang="en-US" altLang="en-PK" sz="1800"/>
              <a:t>what the user knows about the task</a:t>
            </a:r>
            <a:br>
              <a:rPr lang="en-US" altLang="en-PK" sz="1800"/>
            </a:br>
            <a:r>
              <a:rPr lang="en-US" altLang="en-PK" sz="1800"/>
              <a:t>and how it is organised</a:t>
            </a:r>
          </a:p>
          <a:p>
            <a:pPr marL="284163" indent="-284163" defTabSz="663575">
              <a:lnSpc>
                <a:spcPct val="90000"/>
              </a:lnSpc>
            </a:pPr>
            <a:endParaRPr lang="en-US" altLang="en-PK" sz="1000"/>
          </a:p>
          <a:p>
            <a:pPr marL="284163" indent="-284163" defTabSz="663575">
              <a:lnSpc>
                <a:spcPct val="90000"/>
              </a:lnSpc>
            </a:pPr>
            <a:r>
              <a:rPr lang="en-US" altLang="en-PK" sz="2000"/>
              <a:t>Entity/object  based analysis</a:t>
            </a:r>
          </a:p>
          <a:p>
            <a:pPr marL="858838" lvl="1" indent="-384175" defTabSz="663575">
              <a:lnSpc>
                <a:spcPct val="90000"/>
              </a:lnSpc>
            </a:pPr>
            <a:r>
              <a:rPr lang="en-US" altLang="en-PK" sz="1800"/>
              <a:t>relationships between objects, actions and the people who perform them</a:t>
            </a:r>
          </a:p>
          <a:p>
            <a:pPr marL="284163" indent="-284163" defTabSz="663575">
              <a:lnSpc>
                <a:spcPct val="90000"/>
              </a:lnSpc>
            </a:pPr>
            <a:endParaRPr lang="en-GB" altLang="en-PK" sz="2000"/>
          </a:p>
          <a:p>
            <a:pPr marL="284163" indent="-284163" defTabSz="663575">
              <a:lnSpc>
                <a:spcPct val="90000"/>
              </a:lnSpc>
            </a:pPr>
            <a:r>
              <a:rPr lang="en-US" altLang="en-PK" sz="2000"/>
              <a:t>lots of different notations/techniques</a:t>
            </a:r>
            <a:endParaRPr lang="en-GB" altLang="en-PK" sz="200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1"/>
            <a:ext cx="9132619" cy="6844006"/>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a:extLst>
              <a:ext uri="{FF2B5EF4-FFF2-40B4-BE49-F238E27FC236}">
                <a16:creationId xmlns:a16="http://schemas.microsoft.com/office/drawing/2014/main" id="{0FF968D3-564D-194A-BFE7-2BA66A73F7AE}"/>
              </a:ext>
            </a:extLst>
          </p:cNvPr>
          <p:cNvSpPr>
            <a:spLocks noGrp="1" noChangeArrowheads="1"/>
          </p:cNvSpPr>
          <p:nvPr>
            <p:ph type="title"/>
          </p:nvPr>
        </p:nvSpPr>
        <p:spPr/>
        <p:txBody>
          <a:bodyPr/>
          <a:lstStyle/>
          <a:p>
            <a:r>
              <a:rPr lang="en-GB" altLang="en-PK"/>
              <a:t>general method</a:t>
            </a:r>
          </a:p>
        </p:txBody>
      </p:sp>
      <p:sp>
        <p:nvSpPr>
          <p:cNvPr id="34819" name="Rectangle 3">
            <a:extLst>
              <a:ext uri="{FF2B5EF4-FFF2-40B4-BE49-F238E27FC236}">
                <a16:creationId xmlns:a16="http://schemas.microsoft.com/office/drawing/2014/main" id="{FEA63D69-7692-1C41-853E-1B71452E3B1F}"/>
              </a:ext>
            </a:extLst>
          </p:cNvPr>
          <p:cNvSpPr>
            <a:spLocks noGrp="1" noChangeArrowheads="1"/>
          </p:cNvSpPr>
          <p:nvPr>
            <p:ph type="body" idx="1"/>
          </p:nvPr>
        </p:nvSpPr>
        <p:spPr/>
        <p:txBody>
          <a:bodyPr/>
          <a:lstStyle/>
          <a:p>
            <a:pPr marL="292100" indent="-292100">
              <a:spcBef>
                <a:spcPct val="50000"/>
              </a:spcBef>
            </a:pPr>
            <a:endParaRPr lang="en-US" altLang="en-PK" sz="2400"/>
          </a:p>
          <a:p>
            <a:pPr marL="292100" indent="-292100">
              <a:spcBef>
                <a:spcPct val="50000"/>
              </a:spcBef>
            </a:pPr>
            <a:r>
              <a:rPr lang="en-US" altLang="en-PK" sz="2400"/>
              <a:t>observe</a:t>
            </a:r>
          </a:p>
          <a:p>
            <a:pPr marL="2216150" lvl="4">
              <a:spcBef>
                <a:spcPct val="50000"/>
              </a:spcBef>
            </a:pPr>
            <a:endParaRPr lang="en-GB" altLang="en-PK" sz="1600"/>
          </a:p>
          <a:p>
            <a:pPr marL="292100" indent="-292100">
              <a:spcBef>
                <a:spcPct val="50000"/>
              </a:spcBef>
            </a:pPr>
            <a:r>
              <a:rPr lang="en-GB" altLang="en-PK" sz="2400"/>
              <a:t>collect </a:t>
            </a:r>
            <a:r>
              <a:rPr lang="en-US" altLang="en-PK" sz="2400"/>
              <a:t>unstructured lists of words and actions</a:t>
            </a:r>
          </a:p>
          <a:p>
            <a:pPr marL="2216150" lvl="4">
              <a:spcBef>
                <a:spcPct val="50000"/>
              </a:spcBef>
            </a:pPr>
            <a:endParaRPr lang="en-US" altLang="en-PK" sz="1600"/>
          </a:p>
          <a:p>
            <a:pPr marL="292100" indent="-292100">
              <a:spcBef>
                <a:spcPct val="50000"/>
              </a:spcBef>
            </a:pPr>
            <a:r>
              <a:rPr lang="en-US" altLang="en-PK" sz="2400"/>
              <a:t>organize</a:t>
            </a:r>
            <a:r>
              <a:rPr lang="en-GB" altLang="en-PK" sz="2400"/>
              <a:t> </a:t>
            </a:r>
            <a:r>
              <a:rPr lang="en-US" altLang="en-PK" sz="2400"/>
              <a:t>using notation or diagrams</a:t>
            </a:r>
            <a:endParaRPr lang="en-GB" altLang="en-PK" sz="2400"/>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8B3A3BD3-A88D-B644-981C-7987EE251662}"/>
              </a:ext>
            </a:extLst>
          </p:cNvPr>
          <p:cNvSpPr>
            <a:spLocks noGrp="1" noChangeArrowheads="1"/>
          </p:cNvSpPr>
          <p:nvPr>
            <p:ph type="title"/>
          </p:nvPr>
        </p:nvSpPr>
        <p:spPr>
          <a:xfrm>
            <a:off x="685800" y="838200"/>
            <a:ext cx="6858000" cy="1143000"/>
          </a:xfrm>
        </p:spPr>
        <p:txBody>
          <a:bodyPr/>
          <a:lstStyle/>
          <a:p>
            <a:r>
              <a:rPr lang="en-US" altLang="en-PK"/>
              <a:t>Di</a:t>
            </a:r>
            <a:r>
              <a:rPr lang="en-GB" altLang="en-PK"/>
              <a:t>ffe</a:t>
            </a:r>
            <a:r>
              <a:rPr lang="en-US" altLang="en-PK"/>
              <a:t>rences from other techniques</a:t>
            </a:r>
            <a:endParaRPr lang="en-GB" altLang="en-PK"/>
          </a:p>
        </p:txBody>
      </p:sp>
      <p:sp>
        <p:nvSpPr>
          <p:cNvPr id="6147" name="Rectangle 3">
            <a:extLst>
              <a:ext uri="{FF2B5EF4-FFF2-40B4-BE49-F238E27FC236}">
                <a16:creationId xmlns:a16="http://schemas.microsoft.com/office/drawing/2014/main" id="{C3D7C424-058C-0D48-8FB1-C7BE76E4319C}"/>
              </a:ext>
            </a:extLst>
          </p:cNvPr>
          <p:cNvSpPr>
            <a:spLocks noGrp="1" noChangeArrowheads="1"/>
          </p:cNvSpPr>
          <p:nvPr>
            <p:ph type="body" idx="1"/>
          </p:nvPr>
        </p:nvSpPr>
        <p:spPr/>
        <p:txBody>
          <a:bodyPr/>
          <a:lstStyle/>
          <a:p>
            <a:pPr marL="6350" indent="-6350" algn="ctr">
              <a:spcBef>
                <a:spcPct val="50000"/>
              </a:spcBef>
              <a:buFontTx/>
              <a:buNone/>
              <a:tabLst>
                <a:tab pos="3236913" algn="r"/>
                <a:tab pos="3997325" algn="ctr"/>
                <a:tab pos="4768850" algn="l"/>
              </a:tabLst>
            </a:pPr>
            <a:endParaRPr lang="en-US" altLang="en-PK" sz="1800"/>
          </a:p>
          <a:p>
            <a:pPr marL="6350" indent="-6350" algn="ctr">
              <a:spcBef>
                <a:spcPct val="50000"/>
              </a:spcBef>
              <a:buFontTx/>
              <a:buNone/>
              <a:tabLst>
                <a:tab pos="3236913" algn="r"/>
                <a:tab pos="3997325" algn="ctr"/>
                <a:tab pos="4768850" algn="l"/>
              </a:tabLst>
            </a:pPr>
            <a:endParaRPr lang="en-US" altLang="en-PK" sz="1800"/>
          </a:p>
          <a:p>
            <a:pPr marL="6350" indent="-6350">
              <a:spcBef>
                <a:spcPct val="50000"/>
              </a:spcBef>
              <a:buFontTx/>
              <a:buNone/>
              <a:tabLst>
                <a:tab pos="3236913" algn="r"/>
                <a:tab pos="3997325" algn="ctr"/>
                <a:tab pos="4768850" algn="l"/>
              </a:tabLst>
            </a:pPr>
            <a:r>
              <a:rPr lang="en-US" altLang="en-PK" sz="1800"/>
              <a:t>		</a:t>
            </a:r>
            <a:r>
              <a:rPr lang="en-US" altLang="en-PK" sz="1800" b="1"/>
              <a:t>Systems analysis	vs.	Task analysis</a:t>
            </a:r>
            <a:endParaRPr lang="en-US" altLang="en-PK" sz="1800"/>
          </a:p>
          <a:p>
            <a:pPr marL="6350" indent="-6350">
              <a:spcBef>
                <a:spcPct val="50000"/>
              </a:spcBef>
              <a:buFontTx/>
              <a:buNone/>
              <a:tabLst>
                <a:tab pos="3236913" algn="r"/>
                <a:tab pos="3997325" algn="ctr"/>
                <a:tab pos="4768850" algn="l"/>
              </a:tabLst>
            </a:pPr>
            <a:r>
              <a:rPr lang="en-US" altLang="en-PK" sz="1800"/>
              <a:t>		system design	-  focus  -	the user</a:t>
            </a:r>
          </a:p>
          <a:p>
            <a:pPr marL="6350" indent="-6350">
              <a:spcBef>
                <a:spcPct val="50000"/>
              </a:spcBef>
              <a:buFontTx/>
              <a:buNone/>
              <a:tabLst>
                <a:tab pos="3236913" algn="r"/>
                <a:tab pos="3997325" algn="ctr"/>
                <a:tab pos="4768850" algn="l"/>
              </a:tabLst>
            </a:pPr>
            <a:endParaRPr lang="en-US" altLang="en-PK" sz="1800"/>
          </a:p>
          <a:p>
            <a:pPr marL="6350" indent="-6350">
              <a:spcBef>
                <a:spcPct val="50000"/>
              </a:spcBef>
              <a:buFontTx/>
              <a:buNone/>
              <a:tabLst>
                <a:tab pos="3236913" algn="r"/>
                <a:tab pos="3997325" algn="ctr"/>
                <a:tab pos="4768850" algn="l"/>
              </a:tabLst>
            </a:pPr>
            <a:r>
              <a:rPr lang="en-US" altLang="en-PK" sz="1800"/>
              <a:t>		</a:t>
            </a:r>
            <a:r>
              <a:rPr lang="en-US" altLang="en-PK" sz="1800" b="1"/>
              <a:t>Cognitive models	vs.	Task analysis</a:t>
            </a:r>
            <a:endParaRPr lang="en-US" altLang="en-PK" sz="1800"/>
          </a:p>
          <a:p>
            <a:pPr marL="6350" indent="-6350">
              <a:spcBef>
                <a:spcPct val="50000"/>
              </a:spcBef>
              <a:buFontTx/>
              <a:buNone/>
              <a:tabLst>
                <a:tab pos="3236913" algn="r"/>
                <a:tab pos="3997325" algn="ctr"/>
                <a:tab pos="4768850" algn="l"/>
              </a:tabLst>
            </a:pPr>
            <a:r>
              <a:rPr lang="en-US" altLang="en-PK" sz="1800"/>
              <a:t>		internal mental state	-  focus  -	 external actions</a:t>
            </a:r>
          </a:p>
          <a:p>
            <a:pPr marL="6350" indent="-6350">
              <a:spcBef>
                <a:spcPct val="50000"/>
              </a:spcBef>
              <a:buFontTx/>
              <a:buNone/>
              <a:tabLst>
                <a:tab pos="3236913" algn="r"/>
                <a:tab pos="3997325" algn="ctr"/>
                <a:tab pos="4768850" algn="l"/>
              </a:tabLst>
            </a:pPr>
            <a:r>
              <a:rPr lang="en-US" altLang="en-PK" sz="1800"/>
              <a:t>		practiced `unit' task	-  focus  -	 whole job</a:t>
            </a:r>
          </a:p>
          <a:p>
            <a:pPr marL="6350" indent="-6350">
              <a:spcBef>
                <a:spcPct val="50000"/>
              </a:spcBef>
              <a:buFontTx/>
              <a:buNone/>
              <a:tabLst>
                <a:tab pos="3236913" algn="r"/>
                <a:tab pos="3997325" algn="ctr"/>
                <a:tab pos="4768850" algn="l"/>
              </a:tabLst>
            </a:pPr>
            <a:endParaRPr lang="en-US" altLang="en-PK" sz="1800"/>
          </a:p>
          <a:p>
            <a:pPr marL="6350" indent="-6350" algn="ctr">
              <a:buFontTx/>
              <a:buNone/>
              <a:tabLst>
                <a:tab pos="3236913" algn="r"/>
                <a:tab pos="3997325" algn="ctr"/>
                <a:tab pos="4768850" algn="l"/>
              </a:tabLst>
            </a:pPr>
            <a:endParaRPr lang="en-GB" altLang="en-PK" sz="1800"/>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a:extLst>
              <a:ext uri="{FF2B5EF4-FFF2-40B4-BE49-F238E27FC236}">
                <a16:creationId xmlns:a16="http://schemas.microsoft.com/office/drawing/2014/main" id="{5CFCC4C3-6C2A-1247-9B3A-2DDE77AF8152}"/>
              </a:ext>
            </a:extLst>
          </p:cNvPr>
          <p:cNvSpPr>
            <a:spLocks noGrp="1" noChangeArrowheads="1"/>
          </p:cNvSpPr>
          <p:nvPr>
            <p:ph type="title"/>
          </p:nvPr>
        </p:nvSpPr>
        <p:spPr/>
        <p:txBody>
          <a:bodyPr/>
          <a:lstStyle/>
          <a:p>
            <a:r>
              <a:rPr lang="en-US" altLang="en-PK"/>
              <a:t>Task Decomposition</a:t>
            </a:r>
            <a:endParaRPr lang="en-GB" altLang="en-PK"/>
          </a:p>
        </p:txBody>
      </p:sp>
      <p:sp>
        <p:nvSpPr>
          <p:cNvPr id="35843" name="Rectangle 3">
            <a:extLst>
              <a:ext uri="{FF2B5EF4-FFF2-40B4-BE49-F238E27FC236}">
                <a16:creationId xmlns:a16="http://schemas.microsoft.com/office/drawing/2014/main" id="{F7DCE8EE-9A4E-2C41-8933-FF1759DB2138}"/>
              </a:ext>
            </a:extLst>
          </p:cNvPr>
          <p:cNvSpPr>
            <a:spLocks noGrp="1" noChangeArrowheads="1"/>
          </p:cNvSpPr>
          <p:nvPr>
            <p:ph type="body" idx="1"/>
          </p:nvPr>
        </p:nvSpPr>
        <p:spPr/>
        <p:txBody>
          <a:bodyPr/>
          <a:lstStyle/>
          <a:p>
            <a:pPr marL="568325" indent="-568325">
              <a:buFontTx/>
              <a:buNone/>
            </a:pPr>
            <a:r>
              <a:rPr lang="en-US" altLang="en-PK" sz="2400"/>
              <a:t>Aims:</a:t>
            </a:r>
            <a:br>
              <a:rPr lang="en-US" altLang="en-PK" sz="2400"/>
            </a:br>
            <a:r>
              <a:rPr lang="en-US" altLang="en-PK" sz="2000"/>
              <a:t>describe the actions people do</a:t>
            </a:r>
            <a:br>
              <a:rPr lang="en-US" altLang="en-PK" sz="2000"/>
            </a:br>
            <a:r>
              <a:rPr lang="en-US" altLang="en-PK" sz="2000"/>
              <a:t>structure them within task subtask</a:t>
            </a:r>
            <a:r>
              <a:rPr lang="en-GB" altLang="en-PK" sz="2000"/>
              <a:t> h</a:t>
            </a:r>
            <a:r>
              <a:rPr lang="en-US" altLang="en-PK" sz="2000"/>
              <a:t>ierarchy</a:t>
            </a:r>
            <a:br>
              <a:rPr lang="en-US" altLang="en-PK" sz="2000"/>
            </a:br>
            <a:r>
              <a:rPr lang="en-US" altLang="en-PK" sz="2000"/>
              <a:t>describe order of subtasks</a:t>
            </a:r>
          </a:p>
          <a:p>
            <a:pPr marL="568325" indent="-568325">
              <a:buFontTx/>
              <a:buNone/>
            </a:pPr>
            <a:endParaRPr lang="en-US" altLang="en-PK" sz="1200"/>
          </a:p>
          <a:p>
            <a:pPr marL="568325" indent="-568325">
              <a:buFontTx/>
              <a:buNone/>
            </a:pPr>
            <a:r>
              <a:rPr lang="en-US" altLang="en-PK" sz="2400"/>
              <a:t>Variants:</a:t>
            </a:r>
            <a:br>
              <a:rPr lang="en-US" altLang="en-PK" sz="2400"/>
            </a:br>
            <a:r>
              <a:rPr lang="en-US" altLang="en-PK" sz="2000"/>
              <a:t>Hierarchical Task Analysis (HTA)</a:t>
            </a:r>
            <a:br>
              <a:rPr lang="en-US" altLang="en-PK" sz="2000"/>
            </a:br>
            <a:r>
              <a:rPr lang="en-US" altLang="en-PK" sz="2000"/>
              <a:t>		</a:t>
            </a:r>
            <a:r>
              <a:rPr lang="en-US" altLang="en-PK" sz="1800"/>
              <a:t>most common </a:t>
            </a:r>
            <a:br>
              <a:rPr lang="en-US" altLang="en-PK" sz="1800"/>
            </a:br>
            <a:r>
              <a:rPr lang="en-US" altLang="en-PK" sz="2000"/>
              <a:t>CTT (CNUCE, Pisa)</a:t>
            </a:r>
            <a:br>
              <a:rPr lang="en-US" altLang="en-PK" sz="2000"/>
            </a:br>
            <a:r>
              <a:rPr lang="en-US" altLang="en-PK" sz="2000"/>
              <a:t>		</a:t>
            </a:r>
            <a:r>
              <a:rPr lang="en-US" altLang="en-PK" sz="1800"/>
              <a:t>uses LOTOS temporal operators</a:t>
            </a:r>
            <a:endParaRPr lang="en-GB" altLang="en-PK" sz="1800"/>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a:extLst>
              <a:ext uri="{FF2B5EF4-FFF2-40B4-BE49-F238E27FC236}">
                <a16:creationId xmlns:a16="http://schemas.microsoft.com/office/drawing/2014/main" id="{8A8A47FB-6ABB-304A-82FD-200A1C7D4C2E}"/>
              </a:ext>
            </a:extLst>
          </p:cNvPr>
          <p:cNvSpPr>
            <a:spLocks noGrp="1" noChangeArrowheads="1"/>
          </p:cNvSpPr>
          <p:nvPr>
            <p:ph type="title"/>
          </p:nvPr>
        </p:nvSpPr>
        <p:spPr/>
        <p:txBody>
          <a:bodyPr/>
          <a:lstStyle/>
          <a:p>
            <a:r>
              <a:rPr lang="en-GB" altLang="en-PK"/>
              <a:t>Textual HTA description</a:t>
            </a:r>
          </a:p>
        </p:txBody>
      </p:sp>
      <p:sp>
        <p:nvSpPr>
          <p:cNvPr id="36867" name="Rectangle 3">
            <a:extLst>
              <a:ext uri="{FF2B5EF4-FFF2-40B4-BE49-F238E27FC236}">
                <a16:creationId xmlns:a16="http://schemas.microsoft.com/office/drawing/2014/main" id="{0D02EB67-7137-D34D-B882-AA2ED494319C}"/>
              </a:ext>
            </a:extLst>
          </p:cNvPr>
          <p:cNvSpPr>
            <a:spLocks noGrp="1" noChangeArrowheads="1"/>
          </p:cNvSpPr>
          <p:nvPr>
            <p:ph type="body" idx="1"/>
          </p:nvPr>
        </p:nvSpPr>
        <p:spPr/>
        <p:txBody>
          <a:bodyPr>
            <a:normAutofit fontScale="77500" lnSpcReduction="20000"/>
          </a:bodyPr>
          <a:lstStyle/>
          <a:p>
            <a:pPr>
              <a:lnSpc>
                <a:spcPct val="90000"/>
              </a:lnSpc>
              <a:buFontTx/>
              <a:buNone/>
            </a:pPr>
            <a:r>
              <a:rPr lang="en-GB" altLang="en-PK" sz="1600" b="1"/>
              <a:t>Hierarchy description ...</a:t>
            </a:r>
          </a:p>
          <a:p>
            <a:pPr>
              <a:lnSpc>
                <a:spcPct val="90000"/>
              </a:lnSpc>
              <a:buFontTx/>
              <a:buNone/>
            </a:pPr>
            <a:endParaRPr lang="en-GB" altLang="en-PK" sz="800"/>
          </a:p>
          <a:p>
            <a:pPr>
              <a:lnSpc>
                <a:spcPct val="90000"/>
              </a:lnSpc>
              <a:buFontTx/>
              <a:buNone/>
            </a:pPr>
            <a:r>
              <a:rPr lang="en-GB" altLang="en-PK" sz="1400"/>
              <a:t>	0. in order to clean the house</a:t>
            </a:r>
          </a:p>
          <a:p>
            <a:pPr>
              <a:lnSpc>
                <a:spcPct val="90000"/>
              </a:lnSpc>
              <a:buFontTx/>
              <a:buNone/>
            </a:pPr>
            <a:r>
              <a:rPr lang="en-GB" altLang="en-PK" sz="1400"/>
              <a:t>		1. get the vacuum cleaner out</a:t>
            </a:r>
          </a:p>
          <a:p>
            <a:pPr>
              <a:lnSpc>
                <a:spcPct val="90000"/>
              </a:lnSpc>
              <a:buFontTx/>
              <a:buNone/>
            </a:pPr>
            <a:r>
              <a:rPr lang="en-GB" altLang="en-PK" sz="1400"/>
              <a:t>		2. get the appropriate attachment</a:t>
            </a:r>
          </a:p>
          <a:p>
            <a:pPr>
              <a:lnSpc>
                <a:spcPct val="90000"/>
              </a:lnSpc>
              <a:buFontTx/>
              <a:buNone/>
            </a:pPr>
            <a:r>
              <a:rPr lang="en-GB" altLang="en-PK" sz="1400"/>
              <a:t>		3. clean the rooms</a:t>
            </a:r>
          </a:p>
          <a:p>
            <a:pPr>
              <a:lnSpc>
                <a:spcPct val="90000"/>
              </a:lnSpc>
              <a:buFontTx/>
              <a:buNone/>
            </a:pPr>
            <a:r>
              <a:rPr lang="en-GB" altLang="en-PK" sz="1400"/>
              <a:t>			3.1. clean the hall</a:t>
            </a:r>
          </a:p>
          <a:p>
            <a:pPr>
              <a:lnSpc>
                <a:spcPct val="90000"/>
              </a:lnSpc>
              <a:buFontTx/>
              <a:buNone/>
            </a:pPr>
            <a:r>
              <a:rPr lang="en-GB" altLang="en-PK" sz="1400"/>
              <a:t>			3.2. clean the living rooms</a:t>
            </a:r>
          </a:p>
          <a:p>
            <a:pPr>
              <a:lnSpc>
                <a:spcPct val="90000"/>
              </a:lnSpc>
              <a:buFontTx/>
              <a:buNone/>
            </a:pPr>
            <a:r>
              <a:rPr lang="en-GB" altLang="en-PK" sz="1400"/>
              <a:t>			3.3. clean the bedrooms</a:t>
            </a:r>
          </a:p>
          <a:p>
            <a:pPr>
              <a:lnSpc>
                <a:spcPct val="90000"/>
              </a:lnSpc>
              <a:buFontTx/>
              <a:buNone/>
            </a:pPr>
            <a:r>
              <a:rPr lang="en-GB" altLang="en-PK" sz="1400"/>
              <a:t>		4. empty the dust bag</a:t>
            </a:r>
          </a:p>
          <a:p>
            <a:pPr>
              <a:lnSpc>
                <a:spcPct val="90000"/>
              </a:lnSpc>
              <a:buFontTx/>
              <a:buNone/>
            </a:pPr>
            <a:r>
              <a:rPr lang="en-GB" altLang="en-PK" sz="1400"/>
              <a:t>		5. put vacuum cleaner and attachments away</a:t>
            </a:r>
          </a:p>
          <a:p>
            <a:pPr>
              <a:lnSpc>
                <a:spcPct val="90000"/>
              </a:lnSpc>
              <a:buFontTx/>
              <a:buNone/>
            </a:pPr>
            <a:endParaRPr lang="en-GB" altLang="en-PK" sz="800"/>
          </a:p>
          <a:p>
            <a:pPr>
              <a:lnSpc>
                <a:spcPct val="90000"/>
              </a:lnSpc>
              <a:buFontTx/>
              <a:buNone/>
            </a:pPr>
            <a:r>
              <a:rPr lang="en-GB" altLang="en-PK" sz="1400"/>
              <a:t>... and plans</a:t>
            </a:r>
          </a:p>
          <a:p>
            <a:pPr>
              <a:lnSpc>
                <a:spcPct val="90000"/>
              </a:lnSpc>
              <a:buFontTx/>
              <a:buNone/>
            </a:pPr>
            <a:r>
              <a:rPr lang="en-GB" altLang="en-PK" sz="1400"/>
              <a:t>	Plan 0: do 1 - 2 - 3 - 5 in that order. when the dust bag gets full do 4</a:t>
            </a:r>
          </a:p>
          <a:p>
            <a:pPr>
              <a:lnSpc>
                <a:spcPct val="90000"/>
              </a:lnSpc>
              <a:buFontTx/>
              <a:buNone/>
            </a:pPr>
            <a:r>
              <a:rPr lang="en-GB" altLang="en-PK" sz="1400"/>
              <a:t>	Plan 3: do any of 3.1, 3.2 or 3.3 in any order depending</a:t>
            </a:r>
            <a:br>
              <a:rPr lang="en-GB" altLang="en-PK" sz="1400"/>
            </a:br>
            <a:r>
              <a:rPr lang="en-GB" altLang="en-PK" sz="1400"/>
              <a:t>		  on which rooms need cleaning</a:t>
            </a:r>
          </a:p>
          <a:p>
            <a:pPr>
              <a:lnSpc>
                <a:spcPct val="90000"/>
              </a:lnSpc>
              <a:buFontTx/>
              <a:buNone/>
            </a:pPr>
            <a:endParaRPr lang="en-GB" altLang="en-PK" sz="800"/>
          </a:p>
          <a:p>
            <a:pPr>
              <a:lnSpc>
                <a:spcPct val="90000"/>
              </a:lnSpc>
              <a:buFontTx/>
              <a:buNone/>
            </a:pPr>
            <a:r>
              <a:rPr lang="en-GB" altLang="en-PK" sz="1400" b="1"/>
              <a:t>N.B. only the plans denote order</a:t>
            </a: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a:extLst>
              <a:ext uri="{FF2B5EF4-FFF2-40B4-BE49-F238E27FC236}">
                <a16:creationId xmlns:a16="http://schemas.microsoft.com/office/drawing/2014/main" id="{EA0107E9-9905-FD4B-8D9C-D06413C99CC8}"/>
              </a:ext>
            </a:extLst>
          </p:cNvPr>
          <p:cNvSpPr>
            <a:spLocks noGrp="1" noChangeArrowheads="1"/>
          </p:cNvSpPr>
          <p:nvPr>
            <p:ph type="title"/>
          </p:nvPr>
        </p:nvSpPr>
        <p:spPr/>
        <p:txBody>
          <a:bodyPr/>
          <a:lstStyle/>
          <a:p>
            <a:r>
              <a:rPr lang="en-GB" altLang="en-PK"/>
              <a:t>Generating the hierarchy</a:t>
            </a:r>
          </a:p>
        </p:txBody>
      </p:sp>
      <p:sp>
        <p:nvSpPr>
          <p:cNvPr id="38915" name="Rectangle 3">
            <a:extLst>
              <a:ext uri="{FF2B5EF4-FFF2-40B4-BE49-F238E27FC236}">
                <a16:creationId xmlns:a16="http://schemas.microsoft.com/office/drawing/2014/main" id="{310E75DF-C5A0-1C45-9128-C48EB66E3720}"/>
              </a:ext>
            </a:extLst>
          </p:cNvPr>
          <p:cNvSpPr>
            <a:spLocks noGrp="1" noChangeArrowheads="1"/>
          </p:cNvSpPr>
          <p:nvPr>
            <p:ph type="body" idx="1"/>
          </p:nvPr>
        </p:nvSpPr>
        <p:spPr/>
        <p:txBody>
          <a:bodyPr/>
          <a:lstStyle/>
          <a:p>
            <a:pPr marL="381000" indent="-381000">
              <a:buFontTx/>
              <a:buNone/>
            </a:pPr>
            <a:r>
              <a:rPr lang="en-GB" altLang="en-PK" sz="2400"/>
              <a:t>1 	get list of tasks</a:t>
            </a:r>
          </a:p>
          <a:p>
            <a:pPr marL="381000" indent="-381000">
              <a:buFontTx/>
              <a:buNone/>
            </a:pPr>
            <a:r>
              <a:rPr lang="en-GB" altLang="en-PK" sz="2400"/>
              <a:t>2 	group tasks into higher level tasks</a:t>
            </a:r>
          </a:p>
          <a:p>
            <a:pPr marL="381000" indent="-381000">
              <a:buFontTx/>
              <a:buNone/>
            </a:pPr>
            <a:r>
              <a:rPr lang="en-GB" altLang="en-PK" sz="2400"/>
              <a:t>3 	decompose lowest level tasks further</a:t>
            </a:r>
          </a:p>
          <a:p>
            <a:pPr marL="381000" indent="-381000">
              <a:buFontTx/>
              <a:buNone/>
            </a:pPr>
            <a:endParaRPr lang="en-GB" altLang="en-PK" sz="2400"/>
          </a:p>
          <a:p>
            <a:pPr marL="381000" indent="-381000">
              <a:buFontTx/>
              <a:buNone/>
            </a:pPr>
            <a:r>
              <a:rPr lang="en-GB" altLang="en-PK" sz="2400"/>
              <a:t>Stopping rules</a:t>
            </a:r>
            <a:br>
              <a:rPr lang="en-GB" altLang="en-PK" sz="2400"/>
            </a:br>
            <a:r>
              <a:rPr lang="en-GB" altLang="en-PK" sz="2000"/>
              <a:t>How do we know when to stop?</a:t>
            </a:r>
            <a:br>
              <a:rPr lang="en-GB" altLang="en-PK" sz="2000"/>
            </a:br>
            <a:r>
              <a:rPr lang="en-GB" altLang="en-PK" sz="2000"/>
              <a:t>Is “empty the dust bag” simple enough?</a:t>
            </a:r>
            <a:br>
              <a:rPr lang="en-GB" altLang="en-PK" sz="2000"/>
            </a:br>
            <a:r>
              <a:rPr lang="en-GB" altLang="en-PK" sz="2000"/>
              <a:t>Purpose: expand only relevant tasks</a:t>
            </a:r>
            <a:br>
              <a:rPr lang="en-GB" altLang="en-PK" sz="2000"/>
            </a:br>
            <a:r>
              <a:rPr lang="en-GB" altLang="en-PK" sz="2000"/>
              <a:t>Motor actions: lowest sensible level</a:t>
            </a: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a:extLst>
              <a:ext uri="{FF2B5EF4-FFF2-40B4-BE49-F238E27FC236}">
                <a16:creationId xmlns:a16="http://schemas.microsoft.com/office/drawing/2014/main" id="{A526AFB6-C00C-B049-AA8A-CA5DEF8A288F}"/>
              </a:ext>
            </a:extLst>
          </p:cNvPr>
          <p:cNvSpPr>
            <a:spLocks noGrp="1" noChangeArrowheads="1"/>
          </p:cNvSpPr>
          <p:nvPr>
            <p:ph type="title"/>
          </p:nvPr>
        </p:nvSpPr>
        <p:spPr/>
        <p:txBody>
          <a:bodyPr/>
          <a:lstStyle/>
          <a:p>
            <a:r>
              <a:rPr lang="en-GB" altLang="en-PK"/>
              <a:t>Tasks as explanation</a:t>
            </a:r>
          </a:p>
        </p:txBody>
      </p:sp>
      <p:sp>
        <p:nvSpPr>
          <p:cNvPr id="39939" name="Rectangle 3">
            <a:extLst>
              <a:ext uri="{FF2B5EF4-FFF2-40B4-BE49-F238E27FC236}">
                <a16:creationId xmlns:a16="http://schemas.microsoft.com/office/drawing/2014/main" id="{C910F45A-EA90-FF41-BC75-3602837C9CAF}"/>
              </a:ext>
            </a:extLst>
          </p:cNvPr>
          <p:cNvSpPr>
            <a:spLocks noGrp="1" noChangeArrowheads="1"/>
          </p:cNvSpPr>
          <p:nvPr>
            <p:ph type="body" idx="1"/>
          </p:nvPr>
        </p:nvSpPr>
        <p:spPr/>
        <p:txBody>
          <a:bodyPr/>
          <a:lstStyle/>
          <a:p>
            <a:r>
              <a:rPr lang="en-GB" altLang="en-PK" sz="2400"/>
              <a:t>imagine asking the user the question:</a:t>
            </a:r>
            <a:br>
              <a:rPr lang="en-GB" altLang="en-PK" sz="2400"/>
            </a:br>
            <a:r>
              <a:rPr lang="en-GB" altLang="en-PK" sz="2400"/>
              <a:t>	</a:t>
            </a:r>
            <a:r>
              <a:rPr lang="en-GB" altLang="en-PK" sz="2400">
                <a:solidFill>
                  <a:srgbClr val="993333"/>
                </a:solidFill>
              </a:rPr>
              <a:t>what are you doing now?</a:t>
            </a:r>
            <a:endParaRPr lang="en-GB" altLang="en-PK" sz="2400"/>
          </a:p>
          <a:p>
            <a:r>
              <a:rPr lang="en-GB" altLang="en-PK" sz="2400"/>
              <a:t>for the same action the answer may be:</a:t>
            </a:r>
            <a:br>
              <a:rPr lang="en-GB" altLang="en-PK" sz="2400"/>
            </a:br>
            <a:r>
              <a:rPr lang="en-GB" altLang="en-PK" sz="2400"/>
              <a:t>	</a:t>
            </a:r>
            <a:r>
              <a:rPr lang="en-GB" altLang="en-PK" sz="2000"/>
              <a:t>typing ctrl-B</a:t>
            </a:r>
            <a:br>
              <a:rPr lang="en-GB" altLang="en-PK" sz="2000"/>
            </a:br>
            <a:r>
              <a:rPr lang="en-GB" altLang="en-PK" sz="2000"/>
              <a:t>	making a word bold</a:t>
            </a:r>
            <a:br>
              <a:rPr lang="en-GB" altLang="en-PK" sz="2000"/>
            </a:br>
            <a:r>
              <a:rPr lang="en-GB" altLang="en-PK" sz="2000"/>
              <a:t>	emphasising a word</a:t>
            </a:r>
            <a:br>
              <a:rPr lang="en-GB" altLang="en-PK" sz="2000"/>
            </a:br>
            <a:r>
              <a:rPr lang="en-GB" altLang="en-PK" sz="2000"/>
              <a:t>	editing a document</a:t>
            </a:r>
            <a:br>
              <a:rPr lang="en-GB" altLang="en-PK" sz="2000"/>
            </a:br>
            <a:r>
              <a:rPr lang="en-GB" altLang="en-PK" sz="2000"/>
              <a:t>	writing a letter</a:t>
            </a:r>
            <a:br>
              <a:rPr lang="en-GB" altLang="en-PK" sz="2000"/>
            </a:br>
            <a:r>
              <a:rPr lang="en-GB" altLang="en-PK" sz="2000"/>
              <a:t>	preparing a legal case</a:t>
            </a: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a:extLst>
              <a:ext uri="{FF2B5EF4-FFF2-40B4-BE49-F238E27FC236}">
                <a16:creationId xmlns:a16="http://schemas.microsoft.com/office/drawing/2014/main" id="{0F9BE2E5-BB31-6B4A-AEEF-B8D4056D9420}"/>
              </a:ext>
            </a:extLst>
          </p:cNvPr>
          <p:cNvSpPr>
            <a:spLocks noGrp="1" noChangeArrowheads="1"/>
          </p:cNvSpPr>
          <p:nvPr>
            <p:ph type="title"/>
          </p:nvPr>
        </p:nvSpPr>
        <p:spPr/>
        <p:txBody>
          <a:bodyPr/>
          <a:lstStyle/>
          <a:p>
            <a:r>
              <a:rPr lang="en-GB" altLang="en-PK" sz="3200"/>
              <a:t>parse scenario using HTA</a:t>
            </a:r>
          </a:p>
        </p:txBody>
      </p:sp>
      <p:sp>
        <p:nvSpPr>
          <p:cNvPr id="41987" name="Text Box 3">
            <a:extLst>
              <a:ext uri="{FF2B5EF4-FFF2-40B4-BE49-F238E27FC236}">
                <a16:creationId xmlns:a16="http://schemas.microsoft.com/office/drawing/2014/main" id="{7E7F992D-B1C9-274C-A513-5E56836A16F1}"/>
              </a:ext>
            </a:extLst>
          </p:cNvPr>
          <p:cNvSpPr txBox="1">
            <a:spLocks noChangeArrowheads="1"/>
          </p:cNvSpPr>
          <p:nvPr/>
        </p:nvSpPr>
        <p:spPr bwMode="auto">
          <a:xfrm>
            <a:off x="4343400" y="4495800"/>
            <a:ext cx="4540250" cy="2201863"/>
          </a:xfrm>
          <a:prstGeom prst="rect">
            <a:avLst/>
          </a:prstGeom>
          <a:solidFill>
            <a:schemeClr val="bg1"/>
          </a:solidFill>
          <a:ln w="9525">
            <a:solidFill>
              <a:srgbClr val="993333"/>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90000"/>
              </a:lnSpc>
              <a:spcBef>
                <a:spcPct val="20000"/>
              </a:spcBef>
            </a:pPr>
            <a:r>
              <a:rPr lang="en-GB" altLang="en-PK" sz="1400">
                <a:latin typeface="Verdana" panose="020B0604030504040204" pitchFamily="34" charset="0"/>
              </a:rPr>
              <a:t>0. in order to clean the house</a:t>
            </a:r>
          </a:p>
          <a:p>
            <a:pPr>
              <a:lnSpc>
                <a:spcPct val="90000"/>
              </a:lnSpc>
              <a:spcBef>
                <a:spcPct val="20000"/>
              </a:spcBef>
            </a:pPr>
            <a:r>
              <a:rPr lang="en-GB" altLang="en-PK" sz="1400">
                <a:latin typeface="Verdana" panose="020B0604030504040204" pitchFamily="34" charset="0"/>
              </a:rPr>
              <a:t>    1. get the vacuum cleaner out</a:t>
            </a:r>
          </a:p>
          <a:p>
            <a:pPr>
              <a:lnSpc>
                <a:spcPct val="90000"/>
              </a:lnSpc>
              <a:spcBef>
                <a:spcPct val="20000"/>
              </a:spcBef>
            </a:pPr>
            <a:r>
              <a:rPr lang="en-GB" altLang="en-PK" sz="1400">
                <a:latin typeface="Verdana" panose="020B0604030504040204" pitchFamily="34" charset="0"/>
              </a:rPr>
              <a:t>    2. get the appropriate attachment</a:t>
            </a:r>
          </a:p>
          <a:p>
            <a:pPr>
              <a:lnSpc>
                <a:spcPct val="90000"/>
              </a:lnSpc>
              <a:spcBef>
                <a:spcPct val="20000"/>
              </a:spcBef>
            </a:pPr>
            <a:r>
              <a:rPr lang="en-GB" altLang="en-PK" sz="1400">
                <a:latin typeface="Verdana" panose="020B0604030504040204" pitchFamily="34" charset="0"/>
              </a:rPr>
              <a:t>    3. clean the rooms</a:t>
            </a:r>
          </a:p>
          <a:p>
            <a:pPr>
              <a:lnSpc>
                <a:spcPct val="90000"/>
              </a:lnSpc>
              <a:spcBef>
                <a:spcPct val="20000"/>
              </a:spcBef>
            </a:pPr>
            <a:r>
              <a:rPr lang="en-GB" altLang="en-PK" sz="1400">
                <a:latin typeface="Verdana" panose="020B0604030504040204" pitchFamily="34" charset="0"/>
              </a:rPr>
              <a:t>        3.1. clean the hall</a:t>
            </a:r>
          </a:p>
          <a:p>
            <a:pPr>
              <a:lnSpc>
                <a:spcPct val="90000"/>
              </a:lnSpc>
              <a:spcBef>
                <a:spcPct val="20000"/>
              </a:spcBef>
            </a:pPr>
            <a:r>
              <a:rPr lang="en-GB" altLang="en-PK" sz="1400">
                <a:latin typeface="Verdana" panose="020B0604030504040204" pitchFamily="34" charset="0"/>
              </a:rPr>
              <a:t>        3.2. clean the living rooms</a:t>
            </a:r>
          </a:p>
          <a:p>
            <a:pPr>
              <a:lnSpc>
                <a:spcPct val="90000"/>
              </a:lnSpc>
              <a:spcBef>
                <a:spcPct val="20000"/>
              </a:spcBef>
            </a:pPr>
            <a:r>
              <a:rPr lang="en-GB" altLang="en-PK" sz="1400">
                <a:latin typeface="Verdana" panose="020B0604030504040204" pitchFamily="34" charset="0"/>
              </a:rPr>
              <a:t>        3.3. clean the bedrooms</a:t>
            </a:r>
          </a:p>
          <a:p>
            <a:pPr>
              <a:lnSpc>
                <a:spcPct val="90000"/>
              </a:lnSpc>
              <a:spcBef>
                <a:spcPct val="20000"/>
              </a:spcBef>
            </a:pPr>
            <a:r>
              <a:rPr lang="en-GB" altLang="en-PK" sz="1400">
                <a:latin typeface="Verdana" panose="020B0604030504040204" pitchFamily="34" charset="0"/>
              </a:rPr>
              <a:t>    4. empty the dust bag</a:t>
            </a:r>
          </a:p>
          <a:p>
            <a:pPr>
              <a:lnSpc>
                <a:spcPct val="90000"/>
              </a:lnSpc>
              <a:spcBef>
                <a:spcPct val="20000"/>
              </a:spcBef>
            </a:pPr>
            <a:r>
              <a:rPr lang="en-GB" altLang="en-PK" sz="1400">
                <a:latin typeface="Verdana" panose="020B0604030504040204" pitchFamily="34" charset="0"/>
              </a:rPr>
              <a:t>    5. put vacuum cleaner and attachments away</a:t>
            </a:r>
          </a:p>
        </p:txBody>
      </p:sp>
      <p:grpSp>
        <p:nvGrpSpPr>
          <p:cNvPr id="41988" name="Group 4">
            <a:extLst>
              <a:ext uri="{FF2B5EF4-FFF2-40B4-BE49-F238E27FC236}">
                <a16:creationId xmlns:a16="http://schemas.microsoft.com/office/drawing/2014/main" id="{0871F840-7D84-1F44-B219-71475DB69C2F}"/>
              </a:ext>
            </a:extLst>
          </p:cNvPr>
          <p:cNvGrpSpPr>
            <a:grpSpLocks/>
          </p:cNvGrpSpPr>
          <p:nvPr/>
        </p:nvGrpSpPr>
        <p:grpSpPr bwMode="auto">
          <a:xfrm>
            <a:off x="762000" y="1752600"/>
            <a:ext cx="6076950" cy="2630488"/>
            <a:chOff x="480" y="1152"/>
            <a:chExt cx="3828" cy="1657"/>
          </a:xfrm>
        </p:grpSpPr>
        <p:sp>
          <p:nvSpPr>
            <p:cNvPr id="41989" name="Text Box 5">
              <a:extLst>
                <a:ext uri="{FF2B5EF4-FFF2-40B4-BE49-F238E27FC236}">
                  <a16:creationId xmlns:a16="http://schemas.microsoft.com/office/drawing/2014/main" id="{B6485BEE-95F4-1246-883B-A2621F91C62A}"/>
                </a:ext>
              </a:extLst>
            </p:cNvPr>
            <p:cNvSpPr txBox="1">
              <a:spLocks noChangeArrowheads="1"/>
            </p:cNvSpPr>
            <p:nvPr/>
          </p:nvSpPr>
          <p:spPr bwMode="auto">
            <a:xfrm>
              <a:off x="480" y="1152"/>
              <a:ext cx="1757" cy="16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20000"/>
                </a:spcBef>
              </a:pPr>
              <a:r>
                <a:rPr lang="en-GB" altLang="en-PK" sz="2000">
                  <a:latin typeface="Verdana" panose="020B0604030504040204" pitchFamily="34" charset="0"/>
                </a:rPr>
                <a:t>get out cleaner</a:t>
              </a:r>
            </a:p>
            <a:p>
              <a:pPr>
                <a:spcBef>
                  <a:spcPct val="20000"/>
                </a:spcBef>
              </a:pPr>
              <a:r>
                <a:rPr lang="en-GB" altLang="en-PK" sz="2000">
                  <a:latin typeface="Verdana" panose="020B0604030504040204" pitchFamily="34" charset="0"/>
                </a:rPr>
                <a:t>fix carpet head</a:t>
              </a:r>
            </a:p>
            <a:p>
              <a:pPr>
                <a:spcBef>
                  <a:spcPct val="20000"/>
                </a:spcBef>
              </a:pPr>
              <a:r>
                <a:rPr lang="en-GB" altLang="en-PK" sz="2000">
                  <a:latin typeface="Verdana" panose="020B0604030504040204" pitchFamily="34" charset="0"/>
                </a:rPr>
                <a:t>clean dinning room</a:t>
              </a:r>
            </a:p>
            <a:p>
              <a:pPr>
                <a:spcBef>
                  <a:spcPct val="20000"/>
                </a:spcBef>
              </a:pPr>
              <a:r>
                <a:rPr lang="en-GB" altLang="en-PK" sz="2000">
                  <a:latin typeface="Verdana" panose="020B0604030504040204" pitchFamily="34" charset="0"/>
                </a:rPr>
                <a:t>clean main bedroom</a:t>
              </a:r>
            </a:p>
            <a:p>
              <a:pPr>
                <a:spcBef>
                  <a:spcPct val="20000"/>
                </a:spcBef>
              </a:pPr>
              <a:r>
                <a:rPr lang="en-GB" altLang="en-PK" sz="2000">
                  <a:latin typeface="Verdana" panose="020B0604030504040204" pitchFamily="34" charset="0"/>
                </a:rPr>
                <a:t>empty dustbag</a:t>
              </a:r>
            </a:p>
            <a:p>
              <a:pPr>
                <a:spcBef>
                  <a:spcPct val="20000"/>
                </a:spcBef>
              </a:pPr>
              <a:r>
                <a:rPr lang="en-GB" altLang="en-PK" sz="2000">
                  <a:latin typeface="Verdana" panose="020B0604030504040204" pitchFamily="34" charset="0"/>
                </a:rPr>
                <a:t>clean sitting room</a:t>
              </a:r>
            </a:p>
            <a:p>
              <a:pPr>
                <a:spcBef>
                  <a:spcPct val="20000"/>
                </a:spcBef>
              </a:pPr>
              <a:r>
                <a:rPr lang="en-GB" altLang="en-PK" sz="2000">
                  <a:latin typeface="Verdana" panose="020B0604030504040204" pitchFamily="34" charset="0"/>
                </a:rPr>
                <a:t>put cleaner away</a:t>
              </a:r>
            </a:p>
          </p:txBody>
        </p:sp>
        <p:sp>
          <p:nvSpPr>
            <p:cNvPr id="41990" name="Line 6">
              <a:extLst>
                <a:ext uri="{FF2B5EF4-FFF2-40B4-BE49-F238E27FC236}">
                  <a16:creationId xmlns:a16="http://schemas.microsoft.com/office/drawing/2014/main" id="{C9AE6598-E46F-C244-B993-D64E7EE1E535}"/>
                </a:ext>
              </a:extLst>
            </p:cNvPr>
            <p:cNvSpPr>
              <a:spLocks noChangeShapeType="1"/>
            </p:cNvSpPr>
            <p:nvPr/>
          </p:nvSpPr>
          <p:spPr bwMode="auto">
            <a:xfrm flipV="1">
              <a:off x="1824" y="1296"/>
              <a:ext cx="1488" cy="0"/>
            </a:xfrm>
            <a:prstGeom prst="line">
              <a:avLst/>
            </a:prstGeom>
            <a:noFill/>
            <a:ln w="28575">
              <a:solidFill>
                <a:srgbClr val="ED181E"/>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PK"/>
            </a:p>
          </p:txBody>
        </p:sp>
        <p:sp>
          <p:nvSpPr>
            <p:cNvPr id="41991" name="Line 7">
              <a:extLst>
                <a:ext uri="{FF2B5EF4-FFF2-40B4-BE49-F238E27FC236}">
                  <a16:creationId xmlns:a16="http://schemas.microsoft.com/office/drawing/2014/main" id="{9BF5A23F-8419-7C4B-9318-8A36E15AA152}"/>
                </a:ext>
              </a:extLst>
            </p:cNvPr>
            <p:cNvSpPr>
              <a:spLocks noChangeShapeType="1"/>
            </p:cNvSpPr>
            <p:nvPr/>
          </p:nvSpPr>
          <p:spPr bwMode="auto">
            <a:xfrm flipV="1">
              <a:off x="3024" y="1776"/>
              <a:ext cx="0" cy="288"/>
            </a:xfrm>
            <a:prstGeom prst="line">
              <a:avLst/>
            </a:prstGeom>
            <a:noFill/>
            <a:ln w="28575">
              <a:solidFill>
                <a:srgbClr val="ED181E"/>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PK"/>
            </a:p>
          </p:txBody>
        </p:sp>
        <p:sp>
          <p:nvSpPr>
            <p:cNvPr id="41992" name="Line 8">
              <a:extLst>
                <a:ext uri="{FF2B5EF4-FFF2-40B4-BE49-F238E27FC236}">
                  <a16:creationId xmlns:a16="http://schemas.microsoft.com/office/drawing/2014/main" id="{FDCBA82A-3CEF-BB4F-B6C9-4EDB68420193}"/>
                </a:ext>
              </a:extLst>
            </p:cNvPr>
            <p:cNvSpPr>
              <a:spLocks noChangeShapeType="1"/>
            </p:cNvSpPr>
            <p:nvPr/>
          </p:nvSpPr>
          <p:spPr bwMode="auto">
            <a:xfrm flipV="1">
              <a:off x="1824" y="1536"/>
              <a:ext cx="1488" cy="0"/>
            </a:xfrm>
            <a:prstGeom prst="line">
              <a:avLst/>
            </a:prstGeom>
            <a:noFill/>
            <a:ln w="28575">
              <a:solidFill>
                <a:srgbClr val="ED181E"/>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PK"/>
            </a:p>
          </p:txBody>
        </p:sp>
        <p:sp>
          <p:nvSpPr>
            <p:cNvPr id="41993" name="Line 9">
              <a:extLst>
                <a:ext uri="{FF2B5EF4-FFF2-40B4-BE49-F238E27FC236}">
                  <a16:creationId xmlns:a16="http://schemas.microsoft.com/office/drawing/2014/main" id="{5CE38CC5-25DE-D74F-B7AC-D62ECA063D73}"/>
                </a:ext>
              </a:extLst>
            </p:cNvPr>
            <p:cNvSpPr>
              <a:spLocks noChangeShapeType="1"/>
            </p:cNvSpPr>
            <p:nvPr/>
          </p:nvSpPr>
          <p:spPr bwMode="auto">
            <a:xfrm flipV="1">
              <a:off x="2160" y="1776"/>
              <a:ext cx="288" cy="0"/>
            </a:xfrm>
            <a:prstGeom prst="line">
              <a:avLst/>
            </a:prstGeom>
            <a:noFill/>
            <a:ln w="28575">
              <a:solidFill>
                <a:srgbClr val="ED181E"/>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PK"/>
            </a:p>
          </p:txBody>
        </p:sp>
        <p:sp>
          <p:nvSpPr>
            <p:cNvPr id="41994" name="Line 10">
              <a:extLst>
                <a:ext uri="{FF2B5EF4-FFF2-40B4-BE49-F238E27FC236}">
                  <a16:creationId xmlns:a16="http://schemas.microsoft.com/office/drawing/2014/main" id="{65F48FD4-5AA5-D549-AF39-C2DDF248CA34}"/>
                </a:ext>
              </a:extLst>
            </p:cNvPr>
            <p:cNvSpPr>
              <a:spLocks noChangeShapeType="1"/>
            </p:cNvSpPr>
            <p:nvPr/>
          </p:nvSpPr>
          <p:spPr bwMode="auto">
            <a:xfrm flipV="1">
              <a:off x="2256" y="2016"/>
              <a:ext cx="192" cy="0"/>
            </a:xfrm>
            <a:prstGeom prst="line">
              <a:avLst/>
            </a:prstGeom>
            <a:noFill/>
            <a:ln w="28575">
              <a:solidFill>
                <a:srgbClr val="ED181E"/>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PK"/>
            </a:p>
          </p:txBody>
        </p:sp>
        <p:sp>
          <p:nvSpPr>
            <p:cNvPr id="41995" name="Line 11">
              <a:extLst>
                <a:ext uri="{FF2B5EF4-FFF2-40B4-BE49-F238E27FC236}">
                  <a16:creationId xmlns:a16="http://schemas.microsoft.com/office/drawing/2014/main" id="{20DA9FC3-D027-2E4D-B7FC-5C471FC141A1}"/>
                </a:ext>
              </a:extLst>
            </p:cNvPr>
            <p:cNvSpPr>
              <a:spLocks noChangeShapeType="1"/>
            </p:cNvSpPr>
            <p:nvPr/>
          </p:nvSpPr>
          <p:spPr bwMode="auto">
            <a:xfrm flipV="1">
              <a:off x="1824" y="2256"/>
              <a:ext cx="1488" cy="0"/>
            </a:xfrm>
            <a:prstGeom prst="line">
              <a:avLst/>
            </a:prstGeom>
            <a:noFill/>
            <a:ln w="28575">
              <a:solidFill>
                <a:srgbClr val="ED181E"/>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PK"/>
            </a:p>
          </p:txBody>
        </p:sp>
        <p:sp>
          <p:nvSpPr>
            <p:cNvPr id="41996" name="Line 12">
              <a:extLst>
                <a:ext uri="{FF2B5EF4-FFF2-40B4-BE49-F238E27FC236}">
                  <a16:creationId xmlns:a16="http://schemas.microsoft.com/office/drawing/2014/main" id="{C848AE36-3109-3A4A-8F56-CCCDE9699D1D}"/>
                </a:ext>
              </a:extLst>
            </p:cNvPr>
            <p:cNvSpPr>
              <a:spLocks noChangeShapeType="1"/>
            </p:cNvSpPr>
            <p:nvPr/>
          </p:nvSpPr>
          <p:spPr bwMode="auto">
            <a:xfrm flipV="1">
              <a:off x="2064" y="2496"/>
              <a:ext cx="384" cy="0"/>
            </a:xfrm>
            <a:prstGeom prst="line">
              <a:avLst/>
            </a:prstGeom>
            <a:noFill/>
            <a:ln w="28575">
              <a:solidFill>
                <a:srgbClr val="ED181E"/>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PK"/>
            </a:p>
          </p:txBody>
        </p:sp>
        <p:sp>
          <p:nvSpPr>
            <p:cNvPr id="41997" name="Line 13">
              <a:extLst>
                <a:ext uri="{FF2B5EF4-FFF2-40B4-BE49-F238E27FC236}">
                  <a16:creationId xmlns:a16="http://schemas.microsoft.com/office/drawing/2014/main" id="{E4C2236D-BDE5-E543-A24B-4C928403DC1E}"/>
                </a:ext>
              </a:extLst>
            </p:cNvPr>
            <p:cNvSpPr>
              <a:spLocks noChangeShapeType="1"/>
            </p:cNvSpPr>
            <p:nvPr/>
          </p:nvSpPr>
          <p:spPr bwMode="auto">
            <a:xfrm flipV="1">
              <a:off x="1968" y="2688"/>
              <a:ext cx="1344" cy="0"/>
            </a:xfrm>
            <a:prstGeom prst="line">
              <a:avLst/>
            </a:prstGeom>
            <a:noFill/>
            <a:ln w="28575">
              <a:solidFill>
                <a:srgbClr val="ED181E"/>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PK"/>
            </a:p>
          </p:txBody>
        </p:sp>
        <p:sp>
          <p:nvSpPr>
            <p:cNvPr id="41998" name="Text Box 14">
              <a:extLst>
                <a:ext uri="{FF2B5EF4-FFF2-40B4-BE49-F238E27FC236}">
                  <a16:creationId xmlns:a16="http://schemas.microsoft.com/office/drawing/2014/main" id="{84A51897-043D-E846-A4F2-7BE0B81EC3E2}"/>
                </a:ext>
              </a:extLst>
            </p:cNvPr>
            <p:cNvSpPr txBox="1">
              <a:spLocks noChangeArrowheads="1"/>
            </p:cNvSpPr>
            <p:nvPr/>
          </p:nvSpPr>
          <p:spPr bwMode="auto">
            <a:xfrm>
              <a:off x="3372" y="1197"/>
              <a:ext cx="228" cy="1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GB" altLang="en-PK" sz="1400">
                  <a:latin typeface="Verdana" panose="020B0604030504040204" pitchFamily="34" charset="0"/>
                </a:rPr>
                <a:t>1.</a:t>
              </a:r>
            </a:p>
          </p:txBody>
        </p:sp>
        <p:sp>
          <p:nvSpPr>
            <p:cNvPr id="41999" name="Text Box 15">
              <a:extLst>
                <a:ext uri="{FF2B5EF4-FFF2-40B4-BE49-F238E27FC236}">
                  <a16:creationId xmlns:a16="http://schemas.microsoft.com/office/drawing/2014/main" id="{65A0A670-4842-7643-A56C-14CE2F216769}"/>
                </a:ext>
              </a:extLst>
            </p:cNvPr>
            <p:cNvSpPr txBox="1">
              <a:spLocks noChangeArrowheads="1"/>
            </p:cNvSpPr>
            <p:nvPr/>
          </p:nvSpPr>
          <p:spPr bwMode="auto">
            <a:xfrm>
              <a:off x="3372" y="1437"/>
              <a:ext cx="228" cy="1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GB" altLang="en-PK" sz="1400">
                  <a:latin typeface="Verdana" panose="020B0604030504040204" pitchFamily="34" charset="0"/>
                </a:rPr>
                <a:t>2.</a:t>
              </a:r>
            </a:p>
          </p:txBody>
        </p:sp>
        <p:sp>
          <p:nvSpPr>
            <p:cNvPr id="42000" name="Text Box 16">
              <a:extLst>
                <a:ext uri="{FF2B5EF4-FFF2-40B4-BE49-F238E27FC236}">
                  <a16:creationId xmlns:a16="http://schemas.microsoft.com/office/drawing/2014/main" id="{FEA34A81-11C8-BD40-A0FA-46E93CA01C8A}"/>
                </a:ext>
              </a:extLst>
            </p:cNvPr>
            <p:cNvSpPr txBox="1">
              <a:spLocks noChangeArrowheads="1"/>
            </p:cNvSpPr>
            <p:nvPr/>
          </p:nvSpPr>
          <p:spPr bwMode="auto">
            <a:xfrm>
              <a:off x="2496" y="1677"/>
              <a:ext cx="340" cy="1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GB" altLang="en-PK" sz="1400">
                  <a:latin typeface="Verdana" panose="020B0604030504040204" pitchFamily="34" charset="0"/>
                </a:rPr>
                <a:t>3.2.</a:t>
              </a:r>
            </a:p>
          </p:txBody>
        </p:sp>
        <p:sp>
          <p:nvSpPr>
            <p:cNvPr id="42001" name="Text Box 17">
              <a:extLst>
                <a:ext uri="{FF2B5EF4-FFF2-40B4-BE49-F238E27FC236}">
                  <a16:creationId xmlns:a16="http://schemas.microsoft.com/office/drawing/2014/main" id="{80986B25-7484-F045-A082-AF85A5244745}"/>
                </a:ext>
              </a:extLst>
            </p:cNvPr>
            <p:cNvSpPr txBox="1">
              <a:spLocks noChangeArrowheads="1"/>
            </p:cNvSpPr>
            <p:nvPr/>
          </p:nvSpPr>
          <p:spPr bwMode="auto">
            <a:xfrm>
              <a:off x="2496" y="1917"/>
              <a:ext cx="340" cy="1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GB" altLang="en-PK" sz="1400">
                  <a:latin typeface="Verdana" panose="020B0604030504040204" pitchFamily="34" charset="0"/>
                </a:rPr>
                <a:t>3.3.</a:t>
              </a:r>
            </a:p>
          </p:txBody>
        </p:sp>
        <p:sp>
          <p:nvSpPr>
            <p:cNvPr id="42002" name="Text Box 18">
              <a:extLst>
                <a:ext uri="{FF2B5EF4-FFF2-40B4-BE49-F238E27FC236}">
                  <a16:creationId xmlns:a16="http://schemas.microsoft.com/office/drawing/2014/main" id="{3F1237E2-A92F-444D-AB92-439650F2F3CC}"/>
                </a:ext>
              </a:extLst>
            </p:cNvPr>
            <p:cNvSpPr txBox="1">
              <a:spLocks noChangeArrowheads="1"/>
            </p:cNvSpPr>
            <p:nvPr/>
          </p:nvSpPr>
          <p:spPr bwMode="auto">
            <a:xfrm>
              <a:off x="2496" y="2397"/>
              <a:ext cx="340" cy="1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GB" altLang="en-PK" sz="1400">
                  <a:latin typeface="Verdana" panose="020B0604030504040204" pitchFamily="34" charset="0"/>
                </a:rPr>
                <a:t>3.2.</a:t>
              </a:r>
            </a:p>
          </p:txBody>
        </p:sp>
        <p:sp>
          <p:nvSpPr>
            <p:cNvPr id="42003" name="Line 19">
              <a:extLst>
                <a:ext uri="{FF2B5EF4-FFF2-40B4-BE49-F238E27FC236}">
                  <a16:creationId xmlns:a16="http://schemas.microsoft.com/office/drawing/2014/main" id="{8C41D091-50E8-F947-A4E2-EA889A7A29C5}"/>
                </a:ext>
              </a:extLst>
            </p:cNvPr>
            <p:cNvSpPr>
              <a:spLocks noChangeShapeType="1"/>
            </p:cNvSpPr>
            <p:nvPr/>
          </p:nvSpPr>
          <p:spPr bwMode="auto">
            <a:xfrm flipV="1">
              <a:off x="3024" y="2064"/>
              <a:ext cx="0" cy="432"/>
            </a:xfrm>
            <a:prstGeom prst="line">
              <a:avLst/>
            </a:prstGeom>
            <a:noFill/>
            <a:ln w="28575">
              <a:solidFill>
                <a:srgbClr val="ED181E"/>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PK"/>
            </a:p>
          </p:txBody>
        </p:sp>
        <p:sp>
          <p:nvSpPr>
            <p:cNvPr id="42004" name="Line 20">
              <a:extLst>
                <a:ext uri="{FF2B5EF4-FFF2-40B4-BE49-F238E27FC236}">
                  <a16:creationId xmlns:a16="http://schemas.microsoft.com/office/drawing/2014/main" id="{2668ED09-669F-6046-80FF-E5D04E7182B3}"/>
                </a:ext>
              </a:extLst>
            </p:cNvPr>
            <p:cNvSpPr>
              <a:spLocks noChangeShapeType="1"/>
            </p:cNvSpPr>
            <p:nvPr/>
          </p:nvSpPr>
          <p:spPr bwMode="auto">
            <a:xfrm flipV="1">
              <a:off x="2832" y="1776"/>
              <a:ext cx="192" cy="0"/>
            </a:xfrm>
            <a:prstGeom prst="line">
              <a:avLst/>
            </a:prstGeom>
            <a:noFill/>
            <a:ln w="28575">
              <a:solidFill>
                <a:srgbClr val="ED181E"/>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PK"/>
            </a:p>
          </p:txBody>
        </p:sp>
        <p:sp>
          <p:nvSpPr>
            <p:cNvPr id="42005" name="Line 21">
              <a:extLst>
                <a:ext uri="{FF2B5EF4-FFF2-40B4-BE49-F238E27FC236}">
                  <a16:creationId xmlns:a16="http://schemas.microsoft.com/office/drawing/2014/main" id="{D6EB4637-1D5F-3948-9740-1A19695C20D0}"/>
                </a:ext>
              </a:extLst>
            </p:cNvPr>
            <p:cNvSpPr>
              <a:spLocks noChangeShapeType="1"/>
            </p:cNvSpPr>
            <p:nvPr/>
          </p:nvSpPr>
          <p:spPr bwMode="auto">
            <a:xfrm flipV="1">
              <a:off x="2832" y="2016"/>
              <a:ext cx="192" cy="0"/>
            </a:xfrm>
            <a:prstGeom prst="line">
              <a:avLst/>
            </a:prstGeom>
            <a:noFill/>
            <a:ln w="28575">
              <a:solidFill>
                <a:srgbClr val="ED181E"/>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PK"/>
            </a:p>
          </p:txBody>
        </p:sp>
        <p:sp>
          <p:nvSpPr>
            <p:cNvPr id="42006" name="Line 22">
              <a:extLst>
                <a:ext uri="{FF2B5EF4-FFF2-40B4-BE49-F238E27FC236}">
                  <a16:creationId xmlns:a16="http://schemas.microsoft.com/office/drawing/2014/main" id="{F55CD071-D79B-3048-A8C6-72F97C64EA41}"/>
                </a:ext>
              </a:extLst>
            </p:cNvPr>
            <p:cNvSpPr>
              <a:spLocks noChangeShapeType="1"/>
            </p:cNvSpPr>
            <p:nvPr/>
          </p:nvSpPr>
          <p:spPr bwMode="auto">
            <a:xfrm flipV="1">
              <a:off x="2832" y="2496"/>
              <a:ext cx="192" cy="0"/>
            </a:xfrm>
            <a:prstGeom prst="line">
              <a:avLst/>
            </a:prstGeom>
            <a:noFill/>
            <a:ln w="28575">
              <a:solidFill>
                <a:srgbClr val="ED181E"/>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PK"/>
            </a:p>
          </p:txBody>
        </p:sp>
        <p:sp>
          <p:nvSpPr>
            <p:cNvPr id="42007" name="Line 23">
              <a:extLst>
                <a:ext uri="{FF2B5EF4-FFF2-40B4-BE49-F238E27FC236}">
                  <a16:creationId xmlns:a16="http://schemas.microsoft.com/office/drawing/2014/main" id="{A99361C2-799B-6242-A835-6578B4B9DDBA}"/>
                </a:ext>
              </a:extLst>
            </p:cNvPr>
            <p:cNvSpPr>
              <a:spLocks noChangeShapeType="1"/>
            </p:cNvSpPr>
            <p:nvPr/>
          </p:nvSpPr>
          <p:spPr bwMode="auto">
            <a:xfrm flipV="1">
              <a:off x="3024" y="1920"/>
              <a:ext cx="288" cy="0"/>
            </a:xfrm>
            <a:prstGeom prst="line">
              <a:avLst/>
            </a:prstGeom>
            <a:noFill/>
            <a:ln w="28575">
              <a:solidFill>
                <a:srgbClr val="ED181E"/>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PK"/>
            </a:p>
          </p:txBody>
        </p:sp>
        <p:sp>
          <p:nvSpPr>
            <p:cNvPr id="42008" name="Text Box 24">
              <a:extLst>
                <a:ext uri="{FF2B5EF4-FFF2-40B4-BE49-F238E27FC236}">
                  <a16:creationId xmlns:a16="http://schemas.microsoft.com/office/drawing/2014/main" id="{428AF668-F57D-C24F-AAAF-83BA7E923C85}"/>
                </a:ext>
              </a:extLst>
            </p:cNvPr>
            <p:cNvSpPr txBox="1">
              <a:spLocks noChangeArrowheads="1"/>
            </p:cNvSpPr>
            <p:nvPr/>
          </p:nvSpPr>
          <p:spPr bwMode="auto">
            <a:xfrm>
              <a:off x="3360" y="1821"/>
              <a:ext cx="228" cy="1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GB" altLang="en-PK" sz="1400">
                  <a:latin typeface="Verdana" panose="020B0604030504040204" pitchFamily="34" charset="0"/>
                </a:rPr>
                <a:t>3.</a:t>
              </a:r>
            </a:p>
          </p:txBody>
        </p:sp>
        <p:sp>
          <p:nvSpPr>
            <p:cNvPr id="42009" name="Line 25">
              <a:extLst>
                <a:ext uri="{FF2B5EF4-FFF2-40B4-BE49-F238E27FC236}">
                  <a16:creationId xmlns:a16="http://schemas.microsoft.com/office/drawing/2014/main" id="{F55A1C17-5EF9-3A43-B30D-B34AF4907E9E}"/>
                </a:ext>
              </a:extLst>
            </p:cNvPr>
            <p:cNvSpPr>
              <a:spLocks noChangeShapeType="1"/>
            </p:cNvSpPr>
            <p:nvPr/>
          </p:nvSpPr>
          <p:spPr bwMode="auto">
            <a:xfrm flipV="1">
              <a:off x="3600" y="1296"/>
              <a:ext cx="192" cy="0"/>
            </a:xfrm>
            <a:prstGeom prst="line">
              <a:avLst/>
            </a:prstGeom>
            <a:noFill/>
            <a:ln w="28575">
              <a:solidFill>
                <a:srgbClr val="ED181E"/>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PK"/>
            </a:p>
          </p:txBody>
        </p:sp>
        <p:sp>
          <p:nvSpPr>
            <p:cNvPr id="42010" name="Line 26">
              <a:extLst>
                <a:ext uri="{FF2B5EF4-FFF2-40B4-BE49-F238E27FC236}">
                  <a16:creationId xmlns:a16="http://schemas.microsoft.com/office/drawing/2014/main" id="{BCB6A2F3-0D9E-5245-AF9D-170389A910C5}"/>
                </a:ext>
              </a:extLst>
            </p:cNvPr>
            <p:cNvSpPr>
              <a:spLocks noChangeShapeType="1"/>
            </p:cNvSpPr>
            <p:nvPr/>
          </p:nvSpPr>
          <p:spPr bwMode="auto">
            <a:xfrm flipV="1">
              <a:off x="3600" y="1536"/>
              <a:ext cx="192" cy="0"/>
            </a:xfrm>
            <a:prstGeom prst="line">
              <a:avLst/>
            </a:prstGeom>
            <a:noFill/>
            <a:ln w="28575">
              <a:solidFill>
                <a:srgbClr val="ED181E"/>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PK"/>
            </a:p>
          </p:txBody>
        </p:sp>
        <p:sp>
          <p:nvSpPr>
            <p:cNvPr id="42011" name="Line 27">
              <a:extLst>
                <a:ext uri="{FF2B5EF4-FFF2-40B4-BE49-F238E27FC236}">
                  <a16:creationId xmlns:a16="http://schemas.microsoft.com/office/drawing/2014/main" id="{C9D47DD7-9E7C-3A44-A0CF-61DB28D72999}"/>
                </a:ext>
              </a:extLst>
            </p:cNvPr>
            <p:cNvSpPr>
              <a:spLocks noChangeShapeType="1"/>
            </p:cNvSpPr>
            <p:nvPr/>
          </p:nvSpPr>
          <p:spPr bwMode="auto">
            <a:xfrm flipV="1">
              <a:off x="3600" y="1920"/>
              <a:ext cx="192" cy="0"/>
            </a:xfrm>
            <a:prstGeom prst="line">
              <a:avLst/>
            </a:prstGeom>
            <a:noFill/>
            <a:ln w="28575">
              <a:solidFill>
                <a:srgbClr val="ED181E"/>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PK"/>
            </a:p>
          </p:txBody>
        </p:sp>
        <p:sp>
          <p:nvSpPr>
            <p:cNvPr id="42012" name="Text Box 28">
              <a:extLst>
                <a:ext uri="{FF2B5EF4-FFF2-40B4-BE49-F238E27FC236}">
                  <a16:creationId xmlns:a16="http://schemas.microsoft.com/office/drawing/2014/main" id="{57B1F6FF-DAEA-C84F-A3C0-FE837420D63F}"/>
                </a:ext>
              </a:extLst>
            </p:cNvPr>
            <p:cNvSpPr txBox="1">
              <a:spLocks noChangeArrowheads="1"/>
            </p:cNvSpPr>
            <p:nvPr/>
          </p:nvSpPr>
          <p:spPr bwMode="auto">
            <a:xfrm>
              <a:off x="3360" y="2157"/>
              <a:ext cx="228" cy="1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GB" altLang="en-PK" sz="1400">
                  <a:latin typeface="Verdana" panose="020B0604030504040204" pitchFamily="34" charset="0"/>
                </a:rPr>
                <a:t>4.</a:t>
              </a:r>
            </a:p>
          </p:txBody>
        </p:sp>
        <p:sp>
          <p:nvSpPr>
            <p:cNvPr id="42013" name="Line 29">
              <a:extLst>
                <a:ext uri="{FF2B5EF4-FFF2-40B4-BE49-F238E27FC236}">
                  <a16:creationId xmlns:a16="http://schemas.microsoft.com/office/drawing/2014/main" id="{7ECD0E0D-B5C7-AA49-A1E0-437843002F26}"/>
                </a:ext>
              </a:extLst>
            </p:cNvPr>
            <p:cNvSpPr>
              <a:spLocks noChangeShapeType="1"/>
            </p:cNvSpPr>
            <p:nvPr/>
          </p:nvSpPr>
          <p:spPr bwMode="auto">
            <a:xfrm flipV="1">
              <a:off x="3600" y="2256"/>
              <a:ext cx="192" cy="0"/>
            </a:xfrm>
            <a:prstGeom prst="line">
              <a:avLst/>
            </a:prstGeom>
            <a:noFill/>
            <a:ln w="28575">
              <a:solidFill>
                <a:srgbClr val="ED181E"/>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PK"/>
            </a:p>
          </p:txBody>
        </p:sp>
        <p:sp>
          <p:nvSpPr>
            <p:cNvPr id="42014" name="Text Box 30">
              <a:extLst>
                <a:ext uri="{FF2B5EF4-FFF2-40B4-BE49-F238E27FC236}">
                  <a16:creationId xmlns:a16="http://schemas.microsoft.com/office/drawing/2014/main" id="{51C268C7-99BD-5947-8D9E-6F11A130AD20}"/>
                </a:ext>
              </a:extLst>
            </p:cNvPr>
            <p:cNvSpPr txBox="1">
              <a:spLocks noChangeArrowheads="1"/>
            </p:cNvSpPr>
            <p:nvPr/>
          </p:nvSpPr>
          <p:spPr bwMode="auto">
            <a:xfrm>
              <a:off x="3360" y="2589"/>
              <a:ext cx="228" cy="1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GB" altLang="en-PK" sz="1400">
                  <a:latin typeface="Verdana" panose="020B0604030504040204" pitchFamily="34" charset="0"/>
                </a:rPr>
                <a:t>5.</a:t>
              </a:r>
            </a:p>
          </p:txBody>
        </p:sp>
        <p:sp>
          <p:nvSpPr>
            <p:cNvPr id="42015" name="Line 31">
              <a:extLst>
                <a:ext uri="{FF2B5EF4-FFF2-40B4-BE49-F238E27FC236}">
                  <a16:creationId xmlns:a16="http://schemas.microsoft.com/office/drawing/2014/main" id="{66901B90-FA17-C041-B512-8DCBE24E7A41}"/>
                </a:ext>
              </a:extLst>
            </p:cNvPr>
            <p:cNvSpPr>
              <a:spLocks noChangeShapeType="1"/>
            </p:cNvSpPr>
            <p:nvPr/>
          </p:nvSpPr>
          <p:spPr bwMode="auto">
            <a:xfrm flipV="1">
              <a:off x="3600" y="2688"/>
              <a:ext cx="192" cy="0"/>
            </a:xfrm>
            <a:prstGeom prst="line">
              <a:avLst/>
            </a:prstGeom>
            <a:noFill/>
            <a:ln w="28575">
              <a:solidFill>
                <a:srgbClr val="ED181E"/>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PK"/>
            </a:p>
          </p:txBody>
        </p:sp>
        <p:sp>
          <p:nvSpPr>
            <p:cNvPr id="42016" name="Line 32">
              <a:extLst>
                <a:ext uri="{FF2B5EF4-FFF2-40B4-BE49-F238E27FC236}">
                  <a16:creationId xmlns:a16="http://schemas.microsoft.com/office/drawing/2014/main" id="{41173F08-2396-5643-8A4B-CAF2DC2C0C21}"/>
                </a:ext>
              </a:extLst>
            </p:cNvPr>
            <p:cNvSpPr>
              <a:spLocks noChangeShapeType="1"/>
            </p:cNvSpPr>
            <p:nvPr/>
          </p:nvSpPr>
          <p:spPr bwMode="auto">
            <a:xfrm flipV="1">
              <a:off x="3792" y="1296"/>
              <a:ext cx="0" cy="1392"/>
            </a:xfrm>
            <a:prstGeom prst="line">
              <a:avLst/>
            </a:prstGeom>
            <a:noFill/>
            <a:ln w="28575">
              <a:solidFill>
                <a:srgbClr val="ED181E"/>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PK"/>
            </a:p>
          </p:txBody>
        </p:sp>
        <p:sp>
          <p:nvSpPr>
            <p:cNvPr id="42017" name="Line 33">
              <a:extLst>
                <a:ext uri="{FF2B5EF4-FFF2-40B4-BE49-F238E27FC236}">
                  <a16:creationId xmlns:a16="http://schemas.microsoft.com/office/drawing/2014/main" id="{46759DF9-863B-B246-987E-D83AF81149CA}"/>
                </a:ext>
              </a:extLst>
            </p:cNvPr>
            <p:cNvSpPr>
              <a:spLocks noChangeShapeType="1"/>
            </p:cNvSpPr>
            <p:nvPr/>
          </p:nvSpPr>
          <p:spPr bwMode="auto">
            <a:xfrm flipV="1">
              <a:off x="3792" y="1968"/>
              <a:ext cx="288" cy="0"/>
            </a:xfrm>
            <a:prstGeom prst="line">
              <a:avLst/>
            </a:prstGeom>
            <a:noFill/>
            <a:ln w="28575">
              <a:solidFill>
                <a:srgbClr val="ED181E"/>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PK"/>
            </a:p>
          </p:txBody>
        </p:sp>
        <p:sp>
          <p:nvSpPr>
            <p:cNvPr id="42018" name="Text Box 34">
              <a:extLst>
                <a:ext uri="{FF2B5EF4-FFF2-40B4-BE49-F238E27FC236}">
                  <a16:creationId xmlns:a16="http://schemas.microsoft.com/office/drawing/2014/main" id="{06A0C93F-1058-A84F-B538-A92BC8A8F283}"/>
                </a:ext>
              </a:extLst>
            </p:cNvPr>
            <p:cNvSpPr txBox="1">
              <a:spLocks noChangeArrowheads="1"/>
            </p:cNvSpPr>
            <p:nvPr/>
          </p:nvSpPr>
          <p:spPr bwMode="auto">
            <a:xfrm>
              <a:off x="4080" y="1869"/>
              <a:ext cx="228" cy="1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GB" altLang="en-PK" sz="1400">
                  <a:latin typeface="Verdana" panose="020B0604030504040204" pitchFamily="34" charset="0"/>
                </a:rPr>
                <a:t>0.</a:t>
              </a:r>
            </a:p>
          </p:txBody>
        </p:sp>
      </p:gr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a:extLst>
              <a:ext uri="{FF2B5EF4-FFF2-40B4-BE49-F238E27FC236}">
                <a16:creationId xmlns:a16="http://schemas.microsoft.com/office/drawing/2014/main" id="{2B959618-03A6-0F42-8A9F-3690C9881165}"/>
              </a:ext>
            </a:extLst>
          </p:cNvPr>
          <p:cNvSpPr>
            <a:spLocks noGrp="1" noChangeArrowheads="1"/>
          </p:cNvSpPr>
          <p:nvPr>
            <p:ph type="title"/>
          </p:nvPr>
        </p:nvSpPr>
        <p:spPr/>
        <p:txBody>
          <a:bodyPr/>
          <a:lstStyle/>
          <a:p>
            <a:r>
              <a:rPr lang="en-GB" altLang="en-PK"/>
              <a:t>Diagrammatic HTA</a:t>
            </a:r>
          </a:p>
        </p:txBody>
      </p:sp>
      <p:graphicFrame>
        <p:nvGraphicFramePr>
          <p:cNvPr id="51203" name="Object 3">
            <a:extLst>
              <a:ext uri="{FF2B5EF4-FFF2-40B4-BE49-F238E27FC236}">
                <a16:creationId xmlns:a16="http://schemas.microsoft.com/office/drawing/2014/main" id="{ADD77569-D751-C741-B0C7-B0AE6CB5156A}"/>
              </a:ext>
            </a:extLst>
          </p:cNvPr>
          <p:cNvGraphicFramePr>
            <a:graphicFrameLocks noChangeAspect="1"/>
          </p:cNvGraphicFramePr>
          <p:nvPr/>
        </p:nvGraphicFramePr>
        <p:xfrm>
          <a:off x="685800" y="1606550"/>
          <a:ext cx="7848600" cy="5251450"/>
        </p:xfrm>
        <a:graphic>
          <a:graphicData uri="http://schemas.openxmlformats.org/presentationml/2006/ole">
            <mc:AlternateContent xmlns:mc="http://schemas.openxmlformats.org/markup-compatibility/2006">
              <mc:Choice xmlns:v="urn:schemas-microsoft-com:vml" Requires="v">
                <p:oleObj spid="_x0000_s11270" name="Bitmap Image" r:id="rId3" imgW="4641850" imgH="3105150" progId="Paint.Picture">
                  <p:embed/>
                </p:oleObj>
              </mc:Choice>
              <mc:Fallback>
                <p:oleObj name="Bitmap Image" r:id="rId3" imgW="4641850" imgH="3105150" progId="Paint.Picture">
                  <p:embed/>
                  <p:pic>
                    <p:nvPicPr>
                      <p:cNvPr id="51203" name="Object 3">
                        <a:extLst>
                          <a:ext uri="{FF2B5EF4-FFF2-40B4-BE49-F238E27FC236}">
                            <a16:creationId xmlns:a16="http://schemas.microsoft.com/office/drawing/2014/main" id="{ADD77569-D751-C741-B0C7-B0AE6CB5156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 y="1606550"/>
                        <a:ext cx="7848600" cy="5251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a:extLst>
              <a:ext uri="{FF2B5EF4-FFF2-40B4-BE49-F238E27FC236}">
                <a16:creationId xmlns:a16="http://schemas.microsoft.com/office/drawing/2014/main" id="{997B13B7-81FE-0E45-A28A-BFDE5E0A7672}"/>
              </a:ext>
            </a:extLst>
          </p:cNvPr>
          <p:cNvSpPr>
            <a:spLocks noGrp="1" noChangeArrowheads="1"/>
          </p:cNvSpPr>
          <p:nvPr>
            <p:ph type="title"/>
          </p:nvPr>
        </p:nvSpPr>
        <p:spPr/>
        <p:txBody>
          <a:bodyPr/>
          <a:lstStyle/>
          <a:p>
            <a:r>
              <a:rPr lang="en-GB" altLang="en-PK"/>
              <a:t>Refining the description</a:t>
            </a:r>
          </a:p>
        </p:txBody>
      </p:sp>
      <p:sp>
        <p:nvSpPr>
          <p:cNvPr id="52227" name="Rectangle 3">
            <a:extLst>
              <a:ext uri="{FF2B5EF4-FFF2-40B4-BE49-F238E27FC236}">
                <a16:creationId xmlns:a16="http://schemas.microsoft.com/office/drawing/2014/main" id="{AC206B66-DE42-E446-8919-CA1B51806A92}"/>
              </a:ext>
            </a:extLst>
          </p:cNvPr>
          <p:cNvSpPr>
            <a:spLocks noGrp="1" noChangeArrowheads="1"/>
          </p:cNvSpPr>
          <p:nvPr>
            <p:ph type="body" idx="1"/>
          </p:nvPr>
        </p:nvSpPr>
        <p:spPr/>
        <p:txBody>
          <a:bodyPr/>
          <a:lstStyle/>
          <a:p>
            <a:pPr>
              <a:buFontTx/>
              <a:buNone/>
              <a:tabLst>
                <a:tab pos="2667000" algn="l"/>
              </a:tabLst>
            </a:pPr>
            <a:r>
              <a:rPr lang="en-GB" altLang="en-PK" sz="2400"/>
              <a:t>Given initial HTA (textual or diagram)</a:t>
            </a:r>
          </a:p>
          <a:p>
            <a:pPr lvl="1">
              <a:buFontTx/>
              <a:buNone/>
              <a:tabLst>
                <a:tab pos="2667000" algn="l"/>
              </a:tabLst>
            </a:pPr>
            <a:r>
              <a:rPr lang="en-GB" altLang="en-PK"/>
              <a:t>How to check / improve it?</a:t>
            </a:r>
          </a:p>
          <a:p>
            <a:pPr>
              <a:buFontTx/>
              <a:buNone/>
              <a:tabLst>
                <a:tab pos="2667000" algn="l"/>
              </a:tabLst>
            </a:pPr>
            <a:endParaRPr lang="en-GB" altLang="en-PK" sz="2400"/>
          </a:p>
          <a:p>
            <a:pPr>
              <a:buFontTx/>
              <a:buNone/>
              <a:tabLst>
                <a:tab pos="2667000" algn="l"/>
              </a:tabLst>
            </a:pPr>
            <a:r>
              <a:rPr lang="en-GB" altLang="en-PK" sz="2400"/>
              <a:t>Some heuristics:</a:t>
            </a:r>
          </a:p>
          <a:p>
            <a:pPr lvl="1">
              <a:buFontTx/>
              <a:buNone/>
              <a:tabLst>
                <a:tab pos="2667000" algn="l"/>
              </a:tabLst>
            </a:pPr>
            <a:r>
              <a:rPr lang="en-GB" altLang="en-PK" sz="2000"/>
              <a:t>paired actions	</a:t>
            </a:r>
            <a:r>
              <a:rPr lang="en-GB" altLang="en-PK" sz="1600"/>
              <a:t>e.g., where is `turn on gas'</a:t>
            </a:r>
          </a:p>
          <a:p>
            <a:pPr lvl="1">
              <a:buFontTx/>
              <a:buNone/>
              <a:tabLst>
                <a:tab pos="2667000" algn="l"/>
              </a:tabLst>
            </a:pPr>
            <a:r>
              <a:rPr lang="en-GB" altLang="en-PK" sz="2000"/>
              <a:t>restructure	</a:t>
            </a:r>
            <a:r>
              <a:rPr lang="en-GB" altLang="en-PK" sz="1600"/>
              <a:t>e.g., generate task `make pot'</a:t>
            </a:r>
            <a:endParaRPr lang="en-GB" altLang="en-PK" sz="2000"/>
          </a:p>
          <a:p>
            <a:pPr lvl="1">
              <a:buFontTx/>
              <a:buNone/>
              <a:tabLst>
                <a:tab pos="2667000" algn="l"/>
              </a:tabLst>
            </a:pPr>
            <a:r>
              <a:rPr lang="en-GB" altLang="en-PK" sz="2000"/>
              <a:t>balance	</a:t>
            </a:r>
            <a:r>
              <a:rPr lang="en-GB" altLang="en-PK" sz="1600"/>
              <a:t>e.g., is `pour tea' simpler than making pot?</a:t>
            </a:r>
          </a:p>
          <a:p>
            <a:pPr lvl="1">
              <a:buFontTx/>
              <a:buNone/>
              <a:tabLst>
                <a:tab pos="2667000" algn="l"/>
              </a:tabLst>
            </a:pPr>
            <a:r>
              <a:rPr lang="en-GB" altLang="en-PK" sz="2000"/>
              <a:t>generalise	</a:t>
            </a:r>
            <a:r>
              <a:rPr lang="en-GB" altLang="en-PK" sz="1600"/>
              <a:t>e.g., make one cup ….. or more</a:t>
            </a:r>
            <a:endParaRPr lang="en-GB" altLang="en-PK" sz="1800"/>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a:extLst>
              <a:ext uri="{FF2B5EF4-FFF2-40B4-BE49-F238E27FC236}">
                <a16:creationId xmlns:a16="http://schemas.microsoft.com/office/drawing/2014/main" id="{CBF2F038-DFBE-5C4A-A0A2-885617FA3BFD}"/>
              </a:ext>
            </a:extLst>
          </p:cNvPr>
          <p:cNvSpPr>
            <a:spLocks noGrp="1" noChangeArrowheads="1"/>
          </p:cNvSpPr>
          <p:nvPr>
            <p:ph type="title"/>
          </p:nvPr>
        </p:nvSpPr>
        <p:spPr/>
        <p:txBody>
          <a:bodyPr/>
          <a:lstStyle/>
          <a:p>
            <a:r>
              <a:rPr lang="en-GB" altLang="en-PK"/>
              <a:t>Refined HTA for making tea</a:t>
            </a:r>
            <a:br>
              <a:rPr lang="en-GB" altLang="en-PK"/>
            </a:br>
            <a:endParaRPr lang="en-GB" altLang="en-PK"/>
          </a:p>
        </p:txBody>
      </p:sp>
      <p:pic>
        <p:nvPicPr>
          <p:cNvPr id="50180" name="Picture 4">
            <a:extLst>
              <a:ext uri="{FF2B5EF4-FFF2-40B4-BE49-F238E27FC236}">
                <a16:creationId xmlns:a16="http://schemas.microsoft.com/office/drawing/2014/main" id="{388FBE1C-D6D9-1D47-98C1-84B9875A675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0200" y="1212850"/>
            <a:ext cx="6019800" cy="556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1"/>
            <a:ext cx="9132619" cy="6844006"/>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2072766B-2A66-D246-BD75-161F10F4288A}"/>
              </a:ext>
            </a:extLst>
          </p:cNvPr>
          <p:cNvSpPr>
            <a:spLocks noGrp="1" noChangeArrowheads="1"/>
          </p:cNvSpPr>
          <p:nvPr>
            <p:ph type="title"/>
          </p:nvPr>
        </p:nvSpPr>
        <p:spPr/>
        <p:txBody>
          <a:bodyPr/>
          <a:lstStyle/>
          <a:p>
            <a:r>
              <a:rPr lang="en-GB" altLang="en-PK"/>
              <a:t>Types of plan</a:t>
            </a:r>
          </a:p>
        </p:txBody>
      </p:sp>
      <p:sp>
        <p:nvSpPr>
          <p:cNvPr id="48131" name="Rectangle 3">
            <a:extLst>
              <a:ext uri="{FF2B5EF4-FFF2-40B4-BE49-F238E27FC236}">
                <a16:creationId xmlns:a16="http://schemas.microsoft.com/office/drawing/2014/main" id="{E77EAA0D-47E1-5742-A4B3-CB289A8696BC}"/>
              </a:ext>
            </a:extLst>
          </p:cNvPr>
          <p:cNvSpPr>
            <a:spLocks noGrp="1" noChangeArrowheads="1"/>
          </p:cNvSpPr>
          <p:nvPr>
            <p:ph type="body" idx="1"/>
          </p:nvPr>
        </p:nvSpPr>
        <p:spPr/>
        <p:txBody>
          <a:bodyPr/>
          <a:lstStyle/>
          <a:p>
            <a:pPr marL="2674938" indent="-2674938">
              <a:spcBef>
                <a:spcPct val="50000"/>
              </a:spcBef>
              <a:buFontTx/>
              <a:buNone/>
              <a:tabLst>
                <a:tab pos="2387600" algn="l"/>
              </a:tabLst>
            </a:pPr>
            <a:r>
              <a:rPr lang="en-GB" altLang="en-PK" sz="2000"/>
              <a:t>fixed sequence</a:t>
            </a:r>
            <a:r>
              <a:rPr lang="en-GB" altLang="en-PK" sz="1800"/>
              <a:t>	-	</a:t>
            </a:r>
            <a:r>
              <a:rPr lang="en-GB" altLang="en-PK" sz="1600"/>
              <a:t>1.1 then 1.2 then 1.3</a:t>
            </a:r>
          </a:p>
          <a:p>
            <a:pPr marL="2674938" indent="-2674938">
              <a:spcBef>
                <a:spcPct val="50000"/>
              </a:spcBef>
              <a:buFontTx/>
              <a:buNone/>
              <a:tabLst>
                <a:tab pos="2387600" algn="l"/>
              </a:tabLst>
            </a:pPr>
            <a:r>
              <a:rPr lang="en-GB" altLang="en-PK" sz="2000"/>
              <a:t>optional tasks</a:t>
            </a:r>
            <a:r>
              <a:rPr lang="en-GB" altLang="en-PK" sz="1800"/>
              <a:t>	-	</a:t>
            </a:r>
            <a:r>
              <a:rPr lang="en-GB" altLang="en-PK" sz="1600"/>
              <a:t>if the pot is full 2</a:t>
            </a:r>
            <a:endParaRPr lang="en-GB" altLang="en-PK" sz="1800"/>
          </a:p>
          <a:p>
            <a:pPr marL="2674938" indent="-2674938">
              <a:spcBef>
                <a:spcPct val="50000"/>
              </a:spcBef>
              <a:buFontTx/>
              <a:buNone/>
              <a:tabLst>
                <a:tab pos="2387600" algn="l"/>
              </a:tabLst>
            </a:pPr>
            <a:r>
              <a:rPr lang="en-GB" altLang="en-PK" sz="2000"/>
              <a:t>wait for events</a:t>
            </a:r>
            <a:r>
              <a:rPr lang="en-GB" altLang="en-PK" sz="1800"/>
              <a:t>	-  </a:t>
            </a:r>
            <a:r>
              <a:rPr lang="en-GB" altLang="en-PK" sz="1600"/>
              <a:t>when kettle boils 1.4</a:t>
            </a:r>
            <a:endParaRPr lang="en-GB" altLang="en-PK" sz="1800"/>
          </a:p>
          <a:p>
            <a:pPr marL="2674938" indent="-2674938">
              <a:spcBef>
                <a:spcPct val="50000"/>
              </a:spcBef>
              <a:buFontTx/>
              <a:buNone/>
              <a:tabLst>
                <a:tab pos="2387600" algn="l"/>
              </a:tabLst>
            </a:pPr>
            <a:r>
              <a:rPr lang="en-GB" altLang="en-PK" sz="2000"/>
              <a:t>cycles</a:t>
            </a:r>
            <a:r>
              <a:rPr lang="en-GB" altLang="en-PK" sz="1800"/>
              <a:t>	-	</a:t>
            </a:r>
            <a:r>
              <a:rPr lang="en-GB" altLang="en-PK" sz="1600"/>
              <a:t>do 5.1 5.2 while there are still empty cups</a:t>
            </a:r>
          </a:p>
          <a:p>
            <a:pPr marL="2674938" indent="-2674938">
              <a:spcBef>
                <a:spcPct val="50000"/>
              </a:spcBef>
              <a:buFontTx/>
              <a:buNone/>
              <a:tabLst>
                <a:tab pos="2387600" algn="l"/>
              </a:tabLst>
            </a:pPr>
            <a:r>
              <a:rPr lang="en-GB" altLang="en-PK" sz="2000"/>
              <a:t>time-sharing</a:t>
            </a:r>
            <a:r>
              <a:rPr lang="en-GB" altLang="en-PK" sz="1800"/>
              <a:t>	-	</a:t>
            </a:r>
            <a:r>
              <a:rPr lang="en-GB" altLang="en-PK" sz="1600"/>
              <a:t>do 1; at the same time ...</a:t>
            </a:r>
            <a:endParaRPr lang="en-GB" altLang="en-PK" sz="1800"/>
          </a:p>
          <a:p>
            <a:pPr marL="2674938" indent="-2674938">
              <a:spcBef>
                <a:spcPct val="50000"/>
              </a:spcBef>
              <a:buFontTx/>
              <a:buNone/>
              <a:tabLst>
                <a:tab pos="2387600" algn="l"/>
              </a:tabLst>
            </a:pPr>
            <a:r>
              <a:rPr lang="en-GB" altLang="en-PK" sz="2000"/>
              <a:t>discretionary</a:t>
            </a:r>
            <a:r>
              <a:rPr lang="en-GB" altLang="en-PK" sz="1800"/>
              <a:t>	-	</a:t>
            </a:r>
            <a:r>
              <a:rPr lang="en-GB" altLang="en-PK" sz="1600"/>
              <a:t>do any of 3.1, 3.2 or 3.3 in any order</a:t>
            </a:r>
            <a:endParaRPr lang="en-GB" altLang="en-PK" sz="1800"/>
          </a:p>
          <a:p>
            <a:pPr marL="2674938" indent="-2674938">
              <a:spcBef>
                <a:spcPct val="50000"/>
              </a:spcBef>
              <a:buFontTx/>
              <a:buNone/>
              <a:tabLst>
                <a:tab pos="2387600" algn="l"/>
              </a:tabLst>
            </a:pPr>
            <a:r>
              <a:rPr lang="en-GB" altLang="en-PK" sz="2000"/>
              <a:t>mixtures</a:t>
            </a:r>
            <a:r>
              <a:rPr lang="en-GB" altLang="en-PK" sz="1800"/>
              <a:t>	-	</a:t>
            </a:r>
            <a:r>
              <a:rPr lang="en-GB" altLang="en-PK" sz="1600"/>
              <a:t>most plans involve several of the above</a:t>
            </a:r>
            <a:endParaRPr lang="en-GB" altLang="en-PK" sz="1800"/>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a:extLst>
              <a:ext uri="{FF2B5EF4-FFF2-40B4-BE49-F238E27FC236}">
                <a16:creationId xmlns:a16="http://schemas.microsoft.com/office/drawing/2014/main" id="{D0389741-53F4-7E4E-994F-FB3B5CF3B368}"/>
              </a:ext>
            </a:extLst>
          </p:cNvPr>
          <p:cNvSpPr>
            <a:spLocks noGrp="1" noChangeArrowheads="1"/>
          </p:cNvSpPr>
          <p:nvPr>
            <p:ph type="title"/>
          </p:nvPr>
        </p:nvSpPr>
        <p:spPr/>
        <p:txBody>
          <a:bodyPr/>
          <a:lstStyle/>
          <a:p>
            <a:r>
              <a:rPr lang="en-GB" altLang="en-PK"/>
              <a:t>waiting …</a:t>
            </a:r>
          </a:p>
        </p:txBody>
      </p:sp>
      <p:sp>
        <p:nvSpPr>
          <p:cNvPr id="79875" name="Rectangle 3">
            <a:extLst>
              <a:ext uri="{FF2B5EF4-FFF2-40B4-BE49-F238E27FC236}">
                <a16:creationId xmlns:a16="http://schemas.microsoft.com/office/drawing/2014/main" id="{38783DEF-B6FA-7C45-8213-EBD6B885DFEA}"/>
              </a:ext>
            </a:extLst>
          </p:cNvPr>
          <p:cNvSpPr>
            <a:spLocks noGrp="1" noChangeArrowheads="1"/>
          </p:cNvSpPr>
          <p:nvPr>
            <p:ph type="body" idx="1"/>
          </p:nvPr>
        </p:nvSpPr>
        <p:spPr/>
        <p:txBody>
          <a:bodyPr/>
          <a:lstStyle/>
          <a:p>
            <a:r>
              <a:rPr lang="en-GB" altLang="en-PK" sz="2400"/>
              <a:t>is waiting part of a plan?</a:t>
            </a:r>
            <a:br>
              <a:rPr lang="en-GB" altLang="en-PK" sz="2400"/>
            </a:br>
            <a:r>
              <a:rPr lang="en-GB" altLang="en-PK" sz="2400"/>
              <a:t>…    or a task?</a:t>
            </a:r>
          </a:p>
          <a:p>
            <a:r>
              <a:rPr lang="en-GB" altLang="en-PK" sz="2400"/>
              <a:t>generally</a:t>
            </a:r>
          </a:p>
          <a:p>
            <a:pPr lvl="1"/>
            <a:r>
              <a:rPr lang="en-GB" altLang="en-PK" sz="2000"/>
              <a:t>task – if ‘busy’ wait</a:t>
            </a:r>
          </a:p>
          <a:p>
            <a:pPr lvl="2"/>
            <a:r>
              <a:rPr lang="en-GB" altLang="en-PK" sz="1800"/>
              <a:t>you are actively waiting</a:t>
            </a:r>
          </a:p>
          <a:p>
            <a:pPr lvl="1"/>
            <a:r>
              <a:rPr lang="en-GB" altLang="en-PK" sz="2000"/>
              <a:t>plan – if end of delay is the event</a:t>
            </a:r>
          </a:p>
          <a:p>
            <a:pPr lvl="2"/>
            <a:r>
              <a:rPr lang="en-GB" altLang="en-PK" sz="1800"/>
              <a:t>e.g. “when alarm rings”, “when reply arrives” </a:t>
            </a:r>
          </a:p>
          <a:p>
            <a:r>
              <a:rPr lang="en-GB" altLang="en-PK" sz="2400"/>
              <a:t>in this example …</a:t>
            </a:r>
          </a:p>
          <a:p>
            <a:pPr lvl="1"/>
            <a:r>
              <a:rPr lang="en-GB" altLang="en-PK" sz="2000"/>
              <a:t>perhaps a little redundant …</a:t>
            </a:r>
          </a:p>
          <a:p>
            <a:pPr lvl="1"/>
            <a:r>
              <a:rPr lang="en-GB" altLang="en-PK" sz="2000"/>
              <a:t>TA not an exact science</a:t>
            </a:r>
          </a:p>
        </p:txBody>
      </p:sp>
      <p:pic>
        <p:nvPicPr>
          <p:cNvPr id="79876" name="Picture 4">
            <a:extLst>
              <a:ext uri="{FF2B5EF4-FFF2-40B4-BE49-F238E27FC236}">
                <a16:creationId xmlns:a16="http://schemas.microsoft.com/office/drawing/2014/main" id="{C91D134F-7156-DC49-B531-E4793E5917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313" y="609600"/>
            <a:ext cx="4508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9880" name="Picture 8">
            <a:extLst>
              <a:ext uri="{FF2B5EF4-FFF2-40B4-BE49-F238E27FC236}">
                <a16:creationId xmlns:a16="http://schemas.microsoft.com/office/drawing/2014/main" id="{0C92FE28-C14D-8B47-AF87-2F0DB0D336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91200" y="1524000"/>
            <a:ext cx="3048000" cy="2408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9883" name="Text Box 11">
            <a:extLst>
              <a:ext uri="{FF2B5EF4-FFF2-40B4-BE49-F238E27FC236}">
                <a16:creationId xmlns:a16="http://schemas.microsoft.com/office/drawing/2014/main" id="{3F92DC90-9A24-5F41-B4A0-6739CC20C46E}"/>
              </a:ext>
            </a:extLst>
          </p:cNvPr>
          <p:cNvSpPr txBox="1">
            <a:spLocks noChangeArrowheads="1"/>
          </p:cNvSpPr>
          <p:nvPr/>
        </p:nvSpPr>
        <p:spPr bwMode="auto">
          <a:xfrm>
            <a:off x="5029200" y="6324600"/>
            <a:ext cx="3786188" cy="314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lnSpc>
                <a:spcPct val="90000"/>
              </a:lnSpc>
              <a:spcBef>
                <a:spcPct val="20000"/>
              </a:spcBef>
            </a:pPr>
            <a:r>
              <a:rPr lang="en-GB" altLang="en-PK" sz="1600">
                <a:latin typeface="Verdana" panose="020B0604030504040204" pitchFamily="34" charset="0"/>
              </a:rPr>
              <a:t>see chapter 19 for more on delays!</a:t>
            </a:r>
            <a:endParaRPr lang="en-GB" altLang="en-PK"/>
          </a:p>
        </p:txBody>
      </p:sp>
      <p:grpSp>
        <p:nvGrpSpPr>
          <p:cNvPr id="79886" name="Group 14">
            <a:extLst>
              <a:ext uri="{FF2B5EF4-FFF2-40B4-BE49-F238E27FC236}">
                <a16:creationId xmlns:a16="http://schemas.microsoft.com/office/drawing/2014/main" id="{99EAF4AB-098C-1C48-BBA0-A70028861E54}"/>
              </a:ext>
            </a:extLst>
          </p:cNvPr>
          <p:cNvGrpSpPr>
            <a:grpSpLocks/>
          </p:cNvGrpSpPr>
          <p:nvPr/>
        </p:nvGrpSpPr>
        <p:grpSpPr bwMode="auto">
          <a:xfrm>
            <a:off x="5105400" y="1981200"/>
            <a:ext cx="2971800" cy="609600"/>
            <a:chOff x="3216" y="1248"/>
            <a:chExt cx="1872" cy="384"/>
          </a:xfrm>
        </p:grpSpPr>
        <p:sp>
          <p:nvSpPr>
            <p:cNvPr id="79881" name="Oval 9">
              <a:extLst>
                <a:ext uri="{FF2B5EF4-FFF2-40B4-BE49-F238E27FC236}">
                  <a16:creationId xmlns:a16="http://schemas.microsoft.com/office/drawing/2014/main" id="{43727130-AD5D-804C-8802-69C77C408C52}"/>
                </a:ext>
              </a:extLst>
            </p:cNvPr>
            <p:cNvSpPr>
              <a:spLocks noChangeArrowheads="1"/>
            </p:cNvSpPr>
            <p:nvPr/>
          </p:nvSpPr>
          <p:spPr bwMode="auto">
            <a:xfrm>
              <a:off x="3840" y="1248"/>
              <a:ext cx="1248" cy="384"/>
            </a:xfrm>
            <a:prstGeom prst="ellipse">
              <a:avLst/>
            </a:prstGeom>
            <a:noFill/>
            <a:ln w="57150">
              <a:solidFill>
                <a:srgbClr val="ED181E"/>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PK"/>
            </a:p>
          </p:txBody>
        </p:sp>
        <p:sp>
          <p:nvSpPr>
            <p:cNvPr id="79884" name="Line 12">
              <a:extLst>
                <a:ext uri="{FF2B5EF4-FFF2-40B4-BE49-F238E27FC236}">
                  <a16:creationId xmlns:a16="http://schemas.microsoft.com/office/drawing/2014/main" id="{79C0CFAB-B2AE-9B49-B93D-1E8EA1FFC2EE}"/>
                </a:ext>
              </a:extLst>
            </p:cNvPr>
            <p:cNvSpPr>
              <a:spLocks noChangeShapeType="1"/>
            </p:cNvSpPr>
            <p:nvPr/>
          </p:nvSpPr>
          <p:spPr bwMode="auto">
            <a:xfrm>
              <a:off x="3216" y="1392"/>
              <a:ext cx="624" cy="48"/>
            </a:xfrm>
            <a:prstGeom prst="line">
              <a:avLst/>
            </a:prstGeom>
            <a:noFill/>
            <a:ln w="57150">
              <a:solidFill>
                <a:srgbClr val="ED181E"/>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PK"/>
            </a:p>
          </p:txBody>
        </p:sp>
      </p:grpSp>
      <p:grpSp>
        <p:nvGrpSpPr>
          <p:cNvPr id="79887" name="Group 15">
            <a:extLst>
              <a:ext uri="{FF2B5EF4-FFF2-40B4-BE49-F238E27FC236}">
                <a16:creationId xmlns:a16="http://schemas.microsoft.com/office/drawing/2014/main" id="{B1D7A7D8-EFA6-3E46-B24C-603064D6786B}"/>
              </a:ext>
            </a:extLst>
          </p:cNvPr>
          <p:cNvGrpSpPr>
            <a:grpSpLocks/>
          </p:cNvGrpSpPr>
          <p:nvPr/>
        </p:nvGrpSpPr>
        <p:grpSpPr bwMode="auto">
          <a:xfrm>
            <a:off x="3505200" y="2514600"/>
            <a:ext cx="4495800" cy="1066800"/>
            <a:chOff x="2208" y="1584"/>
            <a:chExt cx="2832" cy="672"/>
          </a:xfrm>
        </p:grpSpPr>
        <p:sp>
          <p:nvSpPr>
            <p:cNvPr id="79882" name="Oval 10">
              <a:extLst>
                <a:ext uri="{FF2B5EF4-FFF2-40B4-BE49-F238E27FC236}">
                  <a16:creationId xmlns:a16="http://schemas.microsoft.com/office/drawing/2014/main" id="{E3A52FD0-880E-F840-808D-7F7C0A6FBE57}"/>
                </a:ext>
              </a:extLst>
            </p:cNvPr>
            <p:cNvSpPr>
              <a:spLocks noChangeArrowheads="1"/>
            </p:cNvSpPr>
            <p:nvPr/>
          </p:nvSpPr>
          <p:spPr bwMode="auto">
            <a:xfrm>
              <a:off x="4176" y="1584"/>
              <a:ext cx="864" cy="672"/>
            </a:xfrm>
            <a:prstGeom prst="ellipse">
              <a:avLst/>
            </a:prstGeom>
            <a:noFill/>
            <a:ln w="57150">
              <a:solidFill>
                <a:srgbClr val="ED181E"/>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PK"/>
            </a:p>
          </p:txBody>
        </p:sp>
        <p:sp>
          <p:nvSpPr>
            <p:cNvPr id="79885" name="Line 13">
              <a:extLst>
                <a:ext uri="{FF2B5EF4-FFF2-40B4-BE49-F238E27FC236}">
                  <a16:creationId xmlns:a16="http://schemas.microsoft.com/office/drawing/2014/main" id="{B44C3319-A148-754E-9562-71674D01D687}"/>
                </a:ext>
              </a:extLst>
            </p:cNvPr>
            <p:cNvSpPr>
              <a:spLocks noChangeShapeType="1"/>
            </p:cNvSpPr>
            <p:nvPr/>
          </p:nvSpPr>
          <p:spPr bwMode="auto">
            <a:xfrm>
              <a:off x="2208" y="1632"/>
              <a:ext cx="1968" cy="240"/>
            </a:xfrm>
            <a:prstGeom prst="line">
              <a:avLst/>
            </a:prstGeom>
            <a:noFill/>
            <a:ln w="57150">
              <a:solidFill>
                <a:srgbClr val="ED181E"/>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PK"/>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7988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7988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9145000" cy="6843234"/>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98615714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9145000" cy="6843234"/>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4670723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9145000" cy="6843234"/>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18973950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9145000" cy="6843234"/>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46824055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9145000" cy="6843234"/>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413621033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352697"/>
            <a:ext cx="9145000" cy="6843234"/>
          </a:xfrm>
          <a:prstGeom prst="rect">
            <a:avLst/>
          </a:prstGeom>
          <a:blipFill>
            <a:blip r:embed="rId3" cstate="print"/>
            <a:stretch>
              <a:fillRect/>
            </a:stretch>
          </a:blipFill>
        </p:spPr>
        <p:txBody>
          <a:bodyPr wrap="square" lIns="0" tIns="0" rIns="0" bIns="0" rtlCol="0"/>
          <a:lstStyle/>
          <a:p>
            <a:endParaRPr/>
          </a:p>
        </p:txBody>
      </p:sp>
      <p:sp>
        <p:nvSpPr>
          <p:cNvPr id="3" name="Rectangle 2">
            <a:extLst>
              <a:ext uri="{FF2B5EF4-FFF2-40B4-BE49-F238E27FC236}">
                <a16:creationId xmlns:a16="http://schemas.microsoft.com/office/drawing/2014/main" id="{936BA2A5-2CCB-3C4D-BC8B-10977429986F}"/>
              </a:ext>
            </a:extLst>
          </p:cNvPr>
          <p:cNvSpPr/>
          <p:nvPr/>
        </p:nvSpPr>
        <p:spPr>
          <a:xfrm>
            <a:off x="2625634" y="3304903"/>
            <a:ext cx="1528355" cy="41801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5097107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9145000" cy="6843234"/>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283849521"/>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9145000" cy="6843234"/>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0555220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Methodology Outline</a:t>
            </a:r>
          </a:p>
        </p:txBody>
      </p:sp>
      <p:sp>
        <p:nvSpPr>
          <p:cNvPr id="3" name="Content Placeholder 2"/>
          <p:cNvSpPr>
            <a:spLocks noGrp="1"/>
          </p:cNvSpPr>
          <p:nvPr>
            <p:ph idx="1"/>
          </p:nvPr>
        </p:nvSpPr>
        <p:spPr/>
        <p:txBody>
          <a:bodyPr>
            <a:normAutofit fontScale="77500" lnSpcReduction="20000"/>
          </a:bodyPr>
          <a:lstStyle/>
          <a:p>
            <a:r>
              <a:rPr lang="en-US"/>
              <a:t>Task analysis</a:t>
            </a:r>
          </a:p>
          <a:p>
            <a:r>
              <a:rPr lang="en-US"/>
              <a:t>User definition</a:t>
            </a:r>
          </a:p>
          <a:p>
            <a:r>
              <a:rPr lang="en-US"/>
              <a:t>Conceptual design</a:t>
            </a:r>
          </a:p>
          <a:p>
            <a:r>
              <a:rPr lang="en-US"/>
              <a:t>Semantic design</a:t>
            </a:r>
          </a:p>
          <a:p>
            <a:r>
              <a:rPr lang="en-US"/>
              <a:t>Syntactic design</a:t>
            </a:r>
          </a:p>
          <a:p>
            <a:r>
              <a:rPr lang="en-US"/>
              <a:t>Lexical design</a:t>
            </a:r>
          </a:p>
          <a:p>
            <a:r>
              <a:rPr lang="en-US"/>
              <a:t>Documentation design</a:t>
            </a:r>
          </a:p>
          <a:p>
            <a:r>
              <a:rPr lang="en-US"/>
              <a:t>Design reviews</a:t>
            </a:r>
          </a:p>
          <a:p>
            <a:r>
              <a:rPr lang="en-US"/>
              <a:t>Prototyping</a:t>
            </a:r>
          </a:p>
          <a:p>
            <a:r>
              <a:rPr lang="en-US"/>
              <a:t>User testing</a:t>
            </a:r>
          </a:p>
          <a:p>
            <a:r>
              <a:rPr lang="en-US"/>
              <a:t>Implementation</a:t>
            </a:r>
          </a:p>
          <a:p>
            <a:endParaRPr lang="en-US"/>
          </a:p>
        </p:txBody>
      </p:sp>
    </p:spTree>
    <p:extLst>
      <p:ext uri="{BB962C8B-B14F-4D97-AF65-F5344CB8AC3E}">
        <p14:creationId xmlns:p14="http://schemas.microsoft.com/office/powerpoint/2010/main" val="2237873366"/>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9145000" cy="6843234"/>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699504084"/>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idx="4294967295"/>
          </p:nvPr>
        </p:nvSpPr>
        <p:spPr/>
        <p:txBody>
          <a:bodyPr/>
          <a:lstStyle/>
          <a:p>
            <a:pPr eaLnBrk="1" hangingPunct="1"/>
            <a:r>
              <a:rPr lang="en-US" dirty="0">
                <a:latin typeface="Helvetica" charset="0"/>
              </a:rPr>
              <a:t>Design Process for Interactive Systems</a:t>
            </a:r>
          </a:p>
        </p:txBody>
      </p:sp>
      <p:sp>
        <p:nvSpPr>
          <p:cNvPr id="13315" name="Rectangle 3"/>
          <p:cNvSpPr>
            <a:spLocks noGrp="1" noChangeArrowheads="1"/>
          </p:cNvSpPr>
          <p:nvPr>
            <p:ph type="body" idx="4294967295"/>
          </p:nvPr>
        </p:nvSpPr>
        <p:spPr/>
        <p:txBody>
          <a:bodyPr>
            <a:normAutofit/>
          </a:bodyPr>
          <a:lstStyle/>
          <a:p>
            <a:pPr eaLnBrk="1" hangingPunct="1"/>
            <a:r>
              <a:rPr lang="en-US">
                <a:latin typeface="Helvetica" charset="0"/>
              </a:rPr>
              <a:t>Partition into Four Levels</a:t>
            </a:r>
          </a:p>
          <a:p>
            <a:pPr eaLnBrk="1" hangingPunct="1"/>
            <a:endParaRPr lang="en-US">
              <a:latin typeface="Helvetica" charset="0"/>
            </a:endParaRPr>
          </a:p>
          <a:p>
            <a:pPr lvl="1"/>
            <a:r>
              <a:rPr lang="en-US">
                <a:latin typeface="Helvetica" charset="0"/>
              </a:rPr>
              <a:t>Conceptual</a:t>
            </a:r>
          </a:p>
          <a:p>
            <a:pPr lvl="1"/>
            <a:r>
              <a:rPr lang="en-US">
                <a:latin typeface="Helvetica" charset="0"/>
              </a:rPr>
              <a:t>Semantic</a:t>
            </a:r>
          </a:p>
          <a:p>
            <a:pPr lvl="1"/>
            <a:endParaRPr lang="en-US">
              <a:latin typeface="Helvetica" charset="0"/>
            </a:endParaRPr>
          </a:p>
          <a:p>
            <a:pPr lvl="1"/>
            <a:r>
              <a:rPr lang="en-US">
                <a:latin typeface="Helvetica" charset="0"/>
              </a:rPr>
              <a:t>Syntactic</a:t>
            </a:r>
          </a:p>
          <a:p>
            <a:pPr lvl="1"/>
            <a:r>
              <a:rPr lang="en-US">
                <a:latin typeface="Helvetica" charset="0"/>
              </a:rPr>
              <a:t>Lexical</a:t>
            </a:r>
          </a:p>
        </p:txBody>
      </p:sp>
      <p:sp>
        <p:nvSpPr>
          <p:cNvPr id="13316" name="Line 4"/>
          <p:cNvSpPr>
            <a:spLocks noChangeShapeType="1"/>
          </p:cNvSpPr>
          <p:nvPr/>
        </p:nvSpPr>
        <p:spPr bwMode="auto">
          <a:xfrm>
            <a:off x="956917" y="3965254"/>
            <a:ext cx="6632864" cy="0"/>
          </a:xfrm>
          <a:prstGeom prst="line">
            <a:avLst/>
          </a:prstGeom>
          <a:noFill/>
          <a:ln w="57150">
            <a:solidFill>
              <a:srgbClr val="31AE8D"/>
            </a:solidFill>
            <a:round/>
            <a:headEnd/>
            <a:tailEnd/>
          </a:ln>
          <a:extLst>
            <a:ext uri="{909E8E84-426E-40dd-AFC4-6F175D3DCCD1}">
              <a14:hiddenFill xmlns="" xmlns:a14="http://schemas.microsoft.com/office/drawing/2010/main">
                <a:noFill/>
              </a14:hiddenFill>
            </a:ext>
          </a:extLst>
        </p:spPr>
        <p:txBody>
          <a:bodyPr lIns="82058" tIns="41029" rIns="82058" bIns="41029"/>
          <a:lstStyle/>
          <a:p>
            <a:endParaRPr lang="en-US"/>
          </a:p>
        </p:txBody>
      </p:sp>
    </p:spTree>
    <p:extLst>
      <p:ext uri="{BB962C8B-B14F-4D97-AF65-F5344CB8AC3E}">
        <p14:creationId xmlns:p14="http://schemas.microsoft.com/office/powerpoint/2010/main" val="1418021318"/>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Conceptual Level</a:t>
            </a:r>
          </a:p>
        </p:txBody>
      </p:sp>
      <p:sp>
        <p:nvSpPr>
          <p:cNvPr id="3" name="Content Placeholder 2"/>
          <p:cNvSpPr>
            <a:spLocks noGrp="1"/>
          </p:cNvSpPr>
          <p:nvPr>
            <p:ph idx="1"/>
          </p:nvPr>
        </p:nvSpPr>
        <p:spPr>
          <a:xfrm>
            <a:off x="457200" y="6127750"/>
            <a:ext cx="8229600" cy="331788"/>
          </a:xfrm>
        </p:spPr>
        <p:txBody>
          <a:bodyPr>
            <a:normAutofit/>
          </a:bodyPr>
          <a:lstStyle/>
          <a:p>
            <a:pPr marL="0" indent="0" algn="ctr">
              <a:buNone/>
            </a:pPr>
            <a:r>
              <a:rPr lang="en-US" sz="1400" dirty="0">
                <a:hlinkClick r:id="rId3"/>
              </a:rPr>
              <a:t>http://www.cs.tufts.edu/~jacob/171/templates.html#conceptual </a:t>
            </a:r>
            <a:endParaRPr lang="en-US" sz="1400" dirty="0"/>
          </a:p>
        </p:txBody>
      </p:sp>
      <p:pic>
        <p:nvPicPr>
          <p:cNvPr id="4" name="Picture 3"/>
          <p:cNvPicPr>
            <a:picLocks noChangeAspect="1"/>
          </p:cNvPicPr>
          <p:nvPr/>
        </p:nvPicPr>
        <p:blipFill>
          <a:blip r:embed="rId4"/>
          <a:stretch>
            <a:fillRect/>
          </a:stretch>
        </p:blipFill>
        <p:spPr>
          <a:xfrm>
            <a:off x="587374" y="1549401"/>
            <a:ext cx="8207375" cy="4380102"/>
          </a:xfrm>
          <a:prstGeom prst="rect">
            <a:avLst/>
          </a:prstGeom>
        </p:spPr>
      </p:pic>
    </p:spTree>
    <p:extLst>
      <p:ext uri="{BB962C8B-B14F-4D97-AF65-F5344CB8AC3E}">
        <p14:creationId xmlns:p14="http://schemas.microsoft.com/office/powerpoint/2010/main" val="209166098"/>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9145000" cy="6843234"/>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420576890"/>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idx="4294967295"/>
          </p:nvPr>
        </p:nvSpPr>
        <p:spPr/>
        <p:txBody>
          <a:bodyPr/>
          <a:lstStyle/>
          <a:p>
            <a:pPr eaLnBrk="1" hangingPunct="1"/>
            <a:r>
              <a:rPr lang="en-US">
                <a:latin typeface="Helvetica" charset="0"/>
              </a:rPr>
              <a:t>Design Process for Interactive Systems</a:t>
            </a:r>
          </a:p>
        </p:txBody>
      </p:sp>
      <p:sp>
        <p:nvSpPr>
          <p:cNvPr id="13315" name="Rectangle 3"/>
          <p:cNvSpPr>
            <a:spLocks noGrp="1" noChangeArrowheads="1"/>
          </p:cNvSpPr>
          <p:nvPr>
            <p:ph type="body" idx="4294967295"/>
          </p:nvPr>
        </p:nvSpPr>
        <p:spPr/>
        <p:txBody>
          <a:bodyPr>
            <a:normAutofit/>
          </a:bodyPr>
          <a:lstStyle/>
          <a:p>
            <a:pPr eaLnBrk="1" hangingPunct="1"/>
            <a:r>
              <a:rPr lang="en-US">
                <a:latin typeface="Helvetica" charset="0"/>
              </a:rPr>
              <a:t>Partition into Four Levels</a:t>
            </a:r>
          </a:p>
          <a:p>
            <a:pPr eaLnBrk="1" hangingPunct="1"/>
            <a:endParaRPr lang="en-US">
              <a:latin typeface="Helvetica" charset="0"/>
            </a:endParaRPr>
          </a:p>
          <a:p>
            <a:pPr lvl="1"/>
            <a:r>
              <a:rPr lang="en-US">
                <a:latin typeface="Helvetica" charset="0"/>
              </a:rPr>
              <a:t>Conceptual</a:t>
            </a:r>
          </a:p>
          <a:p>
            <a:pPr lvl="1"/>
            <a:r>
              <a:rPr lang="en-US">
                <a:latin typeface="Helvetica" charset="0"/>
              </a:rPr>
              <a:t>Semantic</a:t>
            </a:r>
          </a:p>
          <a:p>
            <a:pPr lvl="1"/>
            <a:endParaRPr lang="en-US">
              <a:latin typeface="Helvetica" charset="0"/>
            </a:endParaRPr>
          </a:p>
          <a:p>
            <a:pPr lvl="1"/>
            <a:r>
              <a:rPr lang="en-US">
                <a:latin typeface="Helvetica" charset="0"/>
              </a:rPr>
              <a:t>Syntactic</a:t>
            </a:r>
          </a:p>
          <a:p>
            <a:pPr lvl="1"/>
            <a:r>
              <a:rPr lang="en-US">
                <a:latin typeface="Helvetica" charset="0"/>
              </a:rPr>
              <a:t>Lexical</a:t>
            </a:r>
          </a:p>
        </p:txBody>
      </p:sp>
      <p:sp>
        <p:nvSpPr>
          <p:cNvPr id="13316" name="Line 4"/>
          <p:cNvSpPr>
            <a:spLocks noChangeShapeType="1"/>
          </p:cNvSpPr>
          <p:nvPr/>
        </p:nvSpPr>
        <p:spPr bwMode="auto">
          <a:xfrm>
            <a:off x="956917" y="3965254"/>
            <a:ext cx="6632864" cy="0"/>
          </a:xfrm>
          <a:prstGeom prst="line">
            <a:avLst/>
          </a:prstGeom>
          <a:noFill/>
          <a:ln w="57150">
            <a:solidFill>
              <a:srgbClr val="31AE8D"/>
            </a:solidFill>
            <a:round/>
            <a:headEnd/>
            <a:tailEnd/>
          </a:ln>
          <a:extLst>
            <a:ext uri="{909E8E84-426E-40dd-AFC4-6F175D3DCCD1}">
              <a14:hiddenFill xmlns="" xmlns:a14="http://schemas.microsoft.com/office/drawing/2010/main">
                <a:noFill/>
              </a14:hiddenFill>
            </a:ext>
          </a:extLst>
        </p:spPr>
        <p:txBody>
          <a:bodyPr lIns="82058" tIns="41029" rIns="82058" bIns="41029"/>
          <a:lstStyle/>
          <a:p>
            <a:endParaRPr lang="en-US"/>
          </a:p>
        </p:txBody>
      </p:sp>
    </p:spTree>
    <p:extLst>
      <p:ext uri="{BB962C8B-B14F-4D97-AF65-F5344CB8AC3E}">
        <p14:creationId xmlns:p14="http://schemas.microsoft.com/office/powerpoint/2010/main" val="2355137031"/>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Semantic Level</a:t>
            </a:r>
          </a:p>
        </p:txBody>
      </p:sp>
      <p:pic>
        <p:nvPicPr>
          <p:cNvPr id="4" name="Picture 3"/>
          <p:cNvPicPr>
            <a:picLocks noChangeAspect="1"/>
          </p:cNvPicPr>
          <p:nvPr/>
        </p:nvPicPr>
        <p:blipFill>
          <a:blip r:embed="rId2"/>
          <a:stretch>
            <a:fillRect/>
          </a:stretch>
        </p:blipFill>
        <p:spPr>
          <a:xfrm>
            <a:off x="520699" y="1435100"/>
            <a:ext cx="8046319" cy="3502025"/>
          </a:xfrm>
          <a:prstGeom prst="rect">
            <a:avLst/>
          </a:prstGeom>
        </p:spPr>
      </p:pic>
      <p:sp>
        <p:nvSpPr>
          <p:cNvPr id="5" name="Content Placeholder 2"/>
          <p:cNvSpPr>
            <a:spLocks noGrp="1"/>
          </p:cNvSpPr>
          <p:nvPr>
            <p:ph idx="1"/>
          </p:nvPr>
        </p:nvSpPr>
        <p:spPr>
          <a:xfrm>
            <a:off x="457200" y="6127750"/>
            <a:ext cx="8229600" cy="331788"/>
          </a:xfrm>
        </p:spPr>
        <p:txBody>
          <a:bodyPr>
            <a:normAutofit/>
          </a:bodyPr>
          <a:lstStyle/>
          <a:p>
            <a:pPr marL="0" indent="0" algn="ctr">
              <a:buNone/>
            </a:pPr>
            <a:r>
              <a:rPr lang="en-US" sz="1400">
                <a:hlinkClick r:id="rId3"/>
              </a:rPr>
              <a:t>http://www.cs.tufts.edu/~jacob/171/templates.html#semantic</a:t>
            </a:r>
            <a:endParaRPr lang="en-US" sz="1400"/>
          </a:p>
        </p:txBody>
      </p:sp>
    </p:spTree>
    <p:extLst>
      <p:ext uri="{BB962C8B-B14F-4D97-AF65-F5344CB8AC3E}">
        <p14:creationId xmlns:p14="http://schemas.microsoft.com/office/powerpoint/2010/main" val="1610103146"/>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Semantic Level Specification</a:t>
            </a:r>
          </a:p>
        </p:txBody>
      </p:sp>
      <p:sp>
        <p:nvSpPr>
          <p:cNvPr id="5" name="Content Placeholder 2"/>
          <p:cNvSpPr>
            <a:spLocks noGrp="1"/>
          </p:cNvSpPr>
          <p:nvPr>
            <p:ph idx="1"/>
          </p:nvPr>
        </p:nvSpPr>
        <p:spPr>
          <a:xfrm>
            <a:off x="457200" y="6127750"/>
            <a:ext cx="8229600" cy="331788"/>
          </a:xfrm>
        </p:spPr>
        <p:txBody>
          <a:bodyPr>
            <a:normAutofit/>
          </a:bodyPr>
          <a:lstStyle/>
          <a:p>
            <a:pPr marL="0" indent="0" algn="ctr">
              <a:buNone/>
            </a:pPr>
            <a:r>
              <a:rPr lang="en-US" sz="1400">
                <a:hlinkClick r:id="rId2"/>
              </a:rPr>
              <a:t>http://www.cs.tufts.edu/~jacob/171/templates.html#semantic</a:t>
            </a:r>
            <a:endParaRPr lang="en-US" sz="1400"/>
          </a:p>
        </p:txBody>
      </p:sp>
      <p:pic>
        <p:nvPicPr>
          <p:cNvPr id="3" name="Picture 2"/>
          <p:cNvPicPr>
            <a:picLocks noChangeAspect="1"/>
          </p:cNvPicPr>
          <p:nvPr/>
        </p:nvPicPr>
        <p:blipFill>
          <a:blip r:embed="rId3"/>
          <a:stretch>
            <a:fillRect/>
          </a:stretch>
        </p:blipFill>
        <p:spPr>
          <a:xfrm>
            <a:off x="635000" y="1374510"/>
            <a:ext cx="5780262" cy="4501575"/>
          </a:xfrm>
          <a:prstGeom prst="rect">
            <a:avLst/>
          </a:prstGeom>
        </p:spPr>
      </p:pic>
    </p:spTree>
    <p:extLst>
      <p:ext uri="{BB962C8B-B14F-4D97-AF65-F5344CB8AC3E}">
        <p14:creationId xmlns:p14="http://schemas.microsoft.com/office/powerpoint/2010/main" val="497495251"/>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idx="4294967295"/>
          </p:nvPr>
        </p:nvSpPr>
        <p:spPr/>
        <p:txBody>
          <a:bodyPr/>
          <a:lstStyle/>
          <a:p>
            <a:pPr eaLnBrk="1" hangingPunct="1"/>
            <a:r>
              <a:rPr lang="en-US">
                <a:latin typeface="Helvetica" charset="0"/>
              </a:rPr>
              <a:t>Design Process for Interactive Systems</a:t>
            </a:r>
          </a:p>
        </p:txBody>
      </p:sp>
      <p:sp>
        <p:nvSpPr>
          <p:cNvPr id="13315" name="Rectangle 3"/>
          <p:cNvSpPr>
            <a:spLocks noGrp="1" noChangeArrowheads="1"/>
          </p:cNvSpPr>
          <p:nvPr>
            <p:ph type="body" idx="4294967295"/>
          </p:nvPr>
        </p:nvSpPr>
        <p:spPr/>
        <p:txBody>
          <a:bodyPr>
            <a:normAutofit/>
          </a:bodyPr>
          <a:lstStyle/>
          <a:p>
            <a:pPr eaLnBrk="1" hangingPunct="1"/>
            <a:r>
              <a:rPr lang="en-US">
                <a:latin typeface="Helvetica" charset="0"/>
              </a:rPr>
              <a:t>Partition into Four Levels</a:t>
            </a:r>
          </a:p>
          <a:p>
            <a:pPr eaLnBrk="1" hangingPunct="1"/>
            <a:endParaRPr lang="en-US">
              <a:latin typeface="Helvetica" charset="0"/>
            </a:endParaRPr>
          </a:p>
          <a:p>
            <a:pPr lvl="1"/>
            <a:r>
              <a:rPr lang="en-US">
                <a:latin typeface="Helvetica" charset="0"/>
              </a:rPr>
              <a:t>Conceptual</a:t>
            </a:r>
          </a:p>
          <a:p>
            <a:pPr lvl="1"/>
            <a:r>
              <a:rPr lang="en-US">
                <a:latin typeface="Helvetica" charset="0"/>
              </a:rPr>
              <a:t>Semantic</a:t>
            </a:r>
          </a:p>
          <a:p>
            <a:pPr lvl="1"/>
            <a:endParaRPr lang="en-US">
              <a:latin typeface="Helvetica" charset="0"/>
            </a:endParaRPr>
          </a:p>
          <a:p>
            <a:pPr lvl="1"/>
            <a:r>
              <a:rPr lang="en-US">
                <a:latin typeface="Helvetica" charset="0"/>
              </a:rPr>
              <a:t>Syntactic</a:t>
            </a:r>
          </a:p>
          <a:p>
            <a:pPr lvl="1"/>
            <a:r>
              <a:rPr lang="en-US">
                <a:latin typeface="Helvetica" charset="0"/>
              </a:rPr>
              <a:t>Lexical</a:t>
            </a:r>
          </a:p>
        </p:txBody>
      </p:sp>
      <p:sp>
        <p:nvSpPr>
          <p:cNvPr id="13316" name="Line 4"/>
          <p:cNvSpPr>
            <a:spLocks noChangeShapeType="1"/>
          </p:cNvSpPr>
          <p:nvPr/>
        </p:nvSpPr>
        <p:spPr bwMode="auto">
          <a:xfrm>
            <a:off x="956917" y="3965254"/>
            <a:ext cx="6632864" cy="0"/>
          </a:xfrm>
          <a:prstGeom prst="line">
            <a:avLst/>
          </a:prstGeom>
          <a:noFill/>
          <a:ln w="57150">
            <a:solidFill>
              <a:srgbClr val="31AE8D"/>
            </a:solidFill>
            <a:round/>
            <a:headEnd/>
            <a:tailEnd/>
          </a:ln>
          <a:extLst>
            <a:ext uri="{909E8E84-426E-40dd-AFC4-6F175D3DCCD1}">
              <a14:hiddenFill xmlns="" xmlns:a14="http://schemas.microsoft.com/office/drawing/2010/main">
                <a:noFill/>
              </a14:hiddenFill>
            </a:ext>
          </a:extLst>
        </p:spPr>
        <p:txBody>
          <a:bodyPr lIns="82058" tIns="41029" rIns="82058" bIns="41029"/>
          <a:lstStyle/>
          <a:p>
            <a:endParaRPr lang="en-US"/>
          </a:p>
        </p:txBody>
      </p:sp>
    </p:spTree>
    <p:extLst>
      <p:ext uri="{BB962C8B-B14F-4D97-AF65-F5344CB8AC3E}">
        <p14:creationId xmlns:p14="http://schemas.microsoft.com/office/powerpoint/2010/main" val="2979993979"/>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State Transition Diagram Example</a:t>
            </a:r>
          </a:p>
        </p:txBody>
      </p:sp>
      <p:pic>
        <p:nvPicPr>
          <p:cNvPr id="6" name="Content Placeholder 5" descr="syntax.png"/>
          <p:cNvPicPr>
            <a:picLocks noGrp="1" noChangeAspect="1"/>
          </p:cNvPicPr>
          <p:nvPr>
            <p:ph idx="1"/>
          </p:nvPr>
        </p:nvPicPr>
        <p:blipFill>
          <a:blip r:embed="rId2">
            <a:extLst>
              <a:ext uri="{28A0092B-C50C-407E-A947-70E740481C1C}">
                <a14:useLocalDpi xmlns:a14="http://schemas.microsoft.com/office/drawing/2010/main" val="0"/>
              </a:ext>
            </a:extLst>
          </a:blip>
          <a:srcRect l="-70084" r="-70084"/>
          <a:stretch>
            <a:fillRect/>
          </a:stretch>
        </p:blipFill>
        <p:spPr>
          <a:xfrm>
            <a:off x="-987425" y="1235075"/>
            <a:ext cx="8229600" cy="4924425"/>
          </a:xfrm>
        </p:spPr>
      </p:pic>
      <p:sp>
        <p:nvSpPr>
          <p:cNvPr id="5" name="Content Placeholder 2"/>
          <p:cNvSpPr txBox="1">
            <a:spLocks/>
          </p:cNvSpPr>
          <p:nvPr/>
        </p:nvSpPr>
        <p:spPr>
          <a:xfrm>
            <a:off x="457200" y="6270625"/>
            <a:ext cx="8229600" cy="331788"/>
          </a:xfrm>
          <a:prstGeom prst="rect">
            <a:avLst/>
          </a:prstGeom>
        </p:spPr>
        <p:txBody>
          <a:bodyPr vert="horz" lIns="91440" tIns="45720" rIns="91440" bIns="45720" rtlCol="0">
            <a:normAutofit/>
          </a:bodyPr>
          <a:lstStyle>
            <a:lvl1pPr marL="342900" indent="-342900" algn="l" defTabSz="457200" rtl="0" eaLnBrk="1" latinLnBrk="0" hangingPunct="1">
              <a:spcBef>
                <a:spcPts val="1200"/>
              </a:spcBef>
              <a:buFont typeface="Arial"/>
              <a:buChar char="•"/>
              <a:defRPr sz="3200" kern="1200">
                <a:solidFill>
                  <a:schemeClr val="tx1"/>
                </a:solidFill>
                <a:latin typeface="Helvetica"/>
                <a:ea typeface="+mn-ea"/>
                <a:cs typeface="Helvetica"/>
              </a:defRPr>
            </a:lvl1pPr>
            <a:lvl2pPr marL="742950" indent="-285750" algn="l" defTabSz="457200" rtl="0" eaLnBrk="1" latinLnBrk="0" hangingPunct="1">
              <a:spcBef>
                <a:spcPts val="1200"/>
              </a:spcBef>
              <a:buFont typeface="Arial"/>
              <a:buChar char="–"/>
              <a:defRPr sz="2800" kern="1200">
                <a:solidFill>
                  <a:schemeClr val="tx1"/>
                </a:solidFill>
                <a:latin typeface="Helvetica"/>
                <a:ea typeface="+mn-ea"/>
                <a:cs typeface="Helvetica"/>
              </a:defRPr>
            </a:lvl2pPr>
            <a:lvl3pPr marL="1143000" indent="-228600" algn="l" defTabSz="457200" rtl="0" eaLnBrk="1" latinLnBrk="0" hangingPunct="1">
              <a:spcBef>
                <a:spcPct val="20000"/>
              </a:spcBef>
              <a:buFont typeface="Arial"/>
              <a:buChar char="•"/>
              <a:defRPr sz="2400" kern="1200">
                <a:solidFill>
                  <a:schemeClr val="tx1"/>
                </a:solidFill>
                <a:latin typeface="Helvetica"/>
                <a:ea typeface="+mn-ea"/>
                <a:cs typeface="Helvetica"/>
              </a:defRPr>
            </a:lvl3pPr>
            <a:lvl4pPr marL="1600200" indent="-228600" algn="l" defTabSz="457200" rtl="0" eaLnBrk="1" latinLnBrk="0" hangingPunct="1">
              <a:spcBef>
                <a:spcPct val="20000"/>
              </a:spcBef>
              <a:buFont typeface="Arial"/>
              <a:buChar char="–"/>
              <a:defRPr sz="2000" kern="1200">
                <a:solidFill>
                  <a:schemeClr val="tx1"/>
                </a:solidFill>
                <a:latin typeface="Helvetica"/>
                <a:ea typeface="+mn-ea"/>
                <a:cs typeface="Helvetica"/>
              </a:defRPr>
            </a:lvl4pPr>
            <a:lvl5pPr marL="2057400" indent="-228600" algn="l" defTabSz="457200" rtl="0" eaLnBrk="1" latinLnBrk="0" hangingPunct="1">
              <a:spcBef>
                <a:spcPct val="20000"/>
              </a:spcBef>
              <a:buFont typeface="Arial"/>
              <a:buChar char="»"/>
              <a:defRPr sz="20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400" dirty="0">
                <a:hlinkClick r:id="rId3"/>
              </a:rPr>
              <a:t>http://www.cs.tufts.edu/~jacob/171/templates.html#syntactic</a:t>
            </a:r>
            <a:endParaRPr lang="en-US" sz="1400" dirty="0"/>
          </a:p>
        </p:txBody>
      </p:sp>
    </p:spTree>
    <p:extLst>
      <p:ext uri="{BB962C8B-B14F-4D97-AF65-F5344CB8AC3E}">
        <p14:creationId xmlns:p14="http://schemas.microsoft.com/office/powerpoint/2010/main" val="2736359966"/>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Commands for 3D Object Picking</a:t>
            </a:r>
          </a:p>
        </p:txBody>
      </p:sp>
      <p:pic>
        <p:nvPicPr>
          <p:cNvPr id="4" name="Content Placeholder 3" descr="Skeletal-hand.jpg"/>
          <p:cNvPicPr>
            <a:picLocks noGrp="1" noChangeAspect="1"/>
          </p:cNvPicPr>
          <p:nvPr>
            <p:ph idx="1"/>
          </p:nvPr>
        </p:nvPicPr>
        <p:blipFill>
          <a:blip r:embed="rId2">
            <a:extLst>
              <a:ext uri="{28A0092B-C50C-407E-A947-70E740481C1C}">
                <a14:useLocalDpi xmlns:a14="http://schemas.microsoft.com/office/drawing/2010/main" val="0"/>
              </a:ext>
            </a:extLst>
          </a:blip>
          <a:srcRect l="7250" r="7250"/>
          <a:stretch>
            <a:fillRect/>
          </a:stretch>
        </p:blipFill>
        <p:spPr>
          <a:xfrm>
            <a:off x="777874" y="1854201"/>
            <a:ext cx="7369175" cy="4052762"/>
          </a:xfrm>
        </p:spPr>
      </p:pic>
    </p:spTree>
    <p:extLst>
      <p:ext uri="{BB962C8B-B14F-4D97-AF65-F5344CB8AC3E}">
        <p14:creationId xmlns:p14="http://schemas.microsoft.com/office/powerpoint/2010/main" val="222163834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1"/>
            <a:ext cx="9132619" cy="6844006"/>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State Transition Diagram Example (2)</a:t>
            </a:r>
          </a:p>
        </p:txBody>
      </p:sp>
      <p:pic>
        <p:nvPicPr>
          <p:cNvPr id="4" name="Content Placeholder 3"/>
          <p:cNvPicPr>
            <a:picLocks noGrp="1" noChangeAspect="1"/>
          </p:cNvPicPr>
          <p:nvPr>
            <p:ph idx="1"/>
          </p:nvPr>
        </p:nvPicPr>
        <p:blipFill rotWithShape="1">
          <a:blip r:embed="rId2"/>
          <a:srcRect l="299" t="16906" r="299" b="18204"/>
          <a:stretch/>
        </p:blipFill>
        <p:spPr>
          <a:xfrm>
            <a:off x="-1" y="1236084"/>
            <a:ext cx="6381751" cy="5366473"/>
          </a:xfrm>
        </p:spPr>
      </p:pic>
    </p:spTree>
    <p:extLst>
      <p:ext uri="{BB962C8B-B14F-4D97-AF65-F5344CB8AC3E}">
        <p14:creationId xmlns:p14="http://schemas.microsoft.com/office/powerpoint/2010/main" val="3570697713"/>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idx="4294967295"/>
          </p:nvPr>
        </p:nvSpPr>
        <p:spPr/>
        <p:txBody>
          <a:bodyPr/>
          <a:lstStyle/>
          <a:p>
            <a:pPr eaLnBrk="1" hangingPunct="1"/>
            <a:r>
              <a:rPr lang="en-US">
                <a:latin typeface="Helvetica" charset="0"/>
              </a:rPr>
              <a:t>Design Process for Interactive Systems</a:t>
            </a:r>
          </a:p>
        </p:txBody>
      </p:sp>
      <p:sp>
        <p:nvSpPr>
          <p:cNvPr id="13315" name="Rectangle 3"/>
          <p:cNvSpPr>
            <a:spLocks noGrp="1" noChangeArrowheads="1"/>
          </p:cNvSpPr>
          <p:nvPr>
            <p:ph type="body" idx="4294967295"/>
          </p:nvPr>
        </p:nvSpPr>
        <p:spPr/>
        <p:txBody>
          <a:bodyPr>
            <a:normAutofit/>
          </a:bodyPr>
          <a:lstStyle/>
          <a:p>
            <a:pPr eaLnBrk="1" hangingPunct="1"/>
            <a:r>
              <a:rPr lang="en-US">
                <a:latin typeface="Helvetica" charset="0"/>
              </a:rPr>
              <a:t>Partition into Four Levels</a:t>
            </a:r>
          </a:p>
          <a:p>
            <a:pPr eaLnBrk="1" hangingPunct="1"/>
            <a:endParaRPr lang="en-US">
              <a:latin typeface="Helvetica" charset="0"/>
            </a:endParaRPr>
          </a:p>
          <a:p>
            <a:pPr lvl="1"/>
            <a:r>
              <a:rPr lang="en-US">
                <a:latin typeface="Helvetica" charset="0"/>
              </a:rPr>
              <a:t>Conceptual</a:t>
            </a:r>
          </a:p>
          <a:p>
            <a:pPr lvl="1"/>
            <a:r>
              <a:rPr lang="en-US">
                <a:latin typeface="Helvetica" charset="0"/>
              </a:rPr>
              <a:t>Semantic</a:t>
            </a:r>
          </a:p>
          <a:p>
            <a:pPr lvl="1"/>
            <a:endParaRPr lang="en-US">
              <a:latin typeface="Helvetica" charset="0"/>
            </a:endParaRPr>
          </a:p>
          <a:p>
            <a:pPr lvl="1"/>
            <a:r>
              <a:rPr lang="en-US">
                <a:latin typeface="Helvetica" charset="0"/>
              </a:rPr>
              <a:t>Syntactic</a:t>
            </a:r>
          </a:p>
          <a:p>
            <a:pPr lvl="1"/>
            <a:r>
              <a:rPr lang="en-US">
                <a:latin typeface="Helvetica" charset="0"/>
              </a:rPr>
              <a:t>Lexical</a:t>
            </a:r>
          </a:p>
        </p:txBody>
      </p:sp>
      <p:sp>
        <p:nvSpPr>
          <p:cNvPr id="13316" name="Line 4"/>
          <p:cNvSpPr>
            <a:spLocks noChangeShapeType="1"/>
          </p:cNvSpPr>
          <p:nvPr/>
        </p:nvSpPr>
        <p:spPr bwMode="auto">
          <a:xfrm>
            <a:off x="956917" y="3965254"/>
            <a:ext cx="6632864" cy="0"/>
          </a:xfrm>
          <a:prstGeom prst="line">
            <a:avLst/>
          </a:prstGeom>
          <a:noFill/>
          <a:ln w="57150">
            <a:solidFill>
              <a:srgbClr val="31AE8D"/>
            </a:solidFill>
            <a:round/>
            <a:headEnd/>
            <a:tailEnd/>
          </a:ln>
          <a:extLst>
            <a:ext uri="{909E8E84-426E-40dd-AFC4-6F175D3DCCD1}">
              <a14:hiddenFill xmlns="" xmlns:a14="http://schemas.microsoft.com/office/drawing/2010/main">
                <a:noFill/>
              </a14:hiddenFill>
            </a:ext>
          </a:extLst>
        </p:spPr>
        <p:txBody>
          <a:bodyPr lIns="82058" tIns="41029" rIns="82058" bIns="41029"/>
          <a:lstStyle/>
          <a:p>
            <a:endParaRPr lang="en-US"/>
          </a:p>
        </p:txBody>
      </p:sp>
    </p:spTree>
    <p:extLst>
      <p:ext uri="{BB962C8B-B14F-4D97-AF65-F5344CB8AC3E}">
        <p14:creationId xmlns:p14="http://schemas.microsoft.com/office/powerpoint/2010/main" val="2075695079"/>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Command Names (1)</a:t>
            </a:r>
          </a:p>
        </p:txBody>
      </p:sp>
      <p:sp>
        <p:nvSpPr>
          <p:cNvPr id="3" name="Content Placeholder 2"/>
          <p:cNvSpPr>
            <a:spLocks noGrp="1"/>
          </p:cNvSpPr>
          <p:nvPr>
            <p:ph idx="1"/>
          </p:nvPr>
        </p:nvSpPr>
        <p:spPr/>
        <p:txBody>
          <a:bodyPr>
            <a:normAutofit/>
          </a:bodyPr>
          <a:lstStyle/>
          <a:p>
            <a:pPr marL="0" indent="0">
              <a:buNone/>
            </a:pPr>
            <a:r>
              <a:rPr lang="en-US"/>
              <a:t>Menu Choices for Electronic Calendar System</a:t>
            </a:r>
          </a:p>
          <a:p>
            <a:pPr marL="400050" lvl="1" indent="0">
              <a:buNone/>
            </a:pPr>
            <a:r>
              <a:rPr lang="en-US"/>
              <a:t>1. Schedule a meeting</a:t>
            </a:r>
          </a:p>
          <a:p>
            <a:pPr marL="400050" lvl="1" indent="0">
              <a:buNone/>
            </a:pPr>
            <a:r>
              <a:rPr lang="en-US"/>
              <a:t>2. Cancel a meeting</a:t>
            </a:r>
          </a:p>
          <a:p>
            <a:pPr marL="400050" lvl="1" indent="0">
              <a:buNone/>
            </a:pPr>
            <a:r>
              <a:rPr lang="en-US"/>
              <a:t>3. Edit a meeting</a:t>
            </a:r>
          </a:p>
          <a:p>
            <a:pPr marL="400050" lvl="1" indent="0">
              <a:buNone/>
            </a:pPr>
            <a:r>
              <a:rPr lang="en-US"/>
              <a:t>4. See calendar</a:t>
            </a:r>
          </a:p>
          <a:p>
            <a:pPr marL="400050" lvl="1" indent="0">
              <a:buNone/>
            </a:pPr>
            <a:r>
              <a:rPr lang="en-US"/>
              <a:t>5. Other options</a:t>
            </a:r>
          </a:p>
          <a:p>
            <a:pPr marL="400050" lvl="1" indent="0">
              <a:buNone/>
            </a:pPr>
            <a:r>
              <a:rPr lang="en-US"/>
              <a:t>6. Leave calendar</a:t>
            </a:r>
          </a:p>
          <a:p>
            <a:endParaRPr lang="en-US"/>
          </a:p>
        </p:txBody>
      </p:sp>
    </p:spTree>
    <p:extLst>
      <p:ext uri="{BB962C8B-B14F-4D97-AF65-F5344CB8AC3E}">
        <p14:creationId xmlns:p14="http://schemas.microsoft.com/office/powerpoint/2010/main" val="121682693"/>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Command Names (2)</a:t>
            </a:r>
          </a:p>
        </p:txBody>
      </p:sp>
      <p:sp>
        <p:nvSpPr>
          <p:cNvPr id="3" name="Content Placeholder 2"/>
          <p:cNvSpPr>
            <a:spLocks noGrp="1"/>
          </p:cNvSpPr>
          <p:nvPr>
            <p:ph idx="1"/>
          </p:nvPr>
        </p:nvSpPr>
        <p:spPr/>
        <p:txBody>
          <a:bodyPr>
            <a:normAutofit fontScale="70000" lnSpcReduction="20000"/>
          </a:bodyPr>
          <a:lstStyle/>
          <a:p>
            <a:r>
              <a:rPr lang="en-US"/>
              <a:t>Designing Command Names for an Email System</a:t>
            </a:r>
          </a:p>
          <a:p>
            <a:r>
              <a:rPr lang="en-US"/>
              <a:t>Functions</a:t>
            </a:r>
          </a:p>
          <a:p>
            <a:pPr lvl="1"/>
            <a:r>
              <a:rPr lang="en-US"/>
              <a:t>Begin writing text</a:t>
            </a:r>
          </a:p>
          <a:p>
            <a:pPr lvl="1"/>
            <a:r>
              <a:rPr lang="en-US"/>
              <a:t>Put more text at end of current text</a:t>
            </a:r>
          </a:p>
          <a:p>
            <a:pPr lvl="1"/>
            <a:r>
              <a:rPr lang="en-US"/>
              <a:t>Make hard copy</a:t>
            </a:r>
          </a:p>
          <a:p>
            <a:pPr lvl="1"/>
            <a:r>
              <a:rPr lang="en-US"/>
              <a:t>Preserve text in a file</a:t>
            </a:r>
          </a:p>
          <a:p>
            <a:pPr lvl="1"/>
            <a:r>
              <a:rPr lang="en-US"/>
              <a:t>Get rid of some words</a:t>
            </a:r>
          </a:p>
          <a:p>
            <a:pPr lvl="1"/>
            <a:r>
              <a:rPr lang="en-US"/>
              <a:t>Get rid of whole document</a:t>
            </a:r>
          </a:p>
          <a:p>
            <a:pPr lvl="1"/>
            <a:r>
              <a:rPr lang="en-US"/>
              <a:t>Ship text as mail to addressee</a:t>
            </a:r>
          </a:p>
          <a:p>
            <a:pPr lvl="1"/>
            <a:r>
              <a:rPr lang="en-US"/>
              <a:t>Terminate session and leave system</a:t>
            </a:r>
          </a:p>
          <a:p>
            <a:r>
              <a:rPr lang="en-US"/>
              <a:t>Commands</a:t>
            </a:r>
          </a:p>
          <a:p>
            <a:r>
              <a:rPr lang="en-US"/>
              <a:t>Abbreviations</a:t>
            </a:r>
          </a:p>
          <a:p>
            <a:r>
              <a:rPr lang="en-US"/>
              <a:t>Synonyms</a:t>
            </a:r>
          </a:p>
          <a:p>
            <a:pPr lvl="1"/>
            <a:endParaRPr lang="en-US"/>
          </a:p>
          <a:p>
            <a:endParaRPr lang="en-US"/>
          </a:p>
        </p:txBody>
      </p:sp>
    </p:spTree>
    <p:extLst>
      <p:ext uri="{BB962C8B-B14F-4D97-AF65-F5344CB8AC3E}">
        <p14:creationId xmlns:p14="http://schemas.microsoft.com/office/powerpoint/2010/main" val="12889050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1"/>
            <a:ext cx="9132619" cy="6844006"/>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1"/>
            <a:ext cx="9132619" cy="6844006"/>
          </a:xfrm>
          <a:prstGeom prst="rect">
            <a:avLst/>
          </a:prstGeom>
          <a:blipFill>
            <a:blip r:embed="rId3" cstate="print"/>
            <a:stretch>
              <a:fillRect/>
            </a:stretch>
          </a:blipFill>
          <a:ln>
            <a:solidFill>
              <a:schemeClr val="bg1"/>
            </a:solidFill>
          </a:ln>
        </p:spPr>
        <p:txBody>
          <a:bodyPr wrap="square" lIns="0" tIns="0" rIns="0" bIns="0" rtlCol="0"/>
          <a:lstStyle/>
          <a:p>
            <a:endParaRPr/>
          </a:p>
        </p:txBody>
      </p:sp>
      <p:sp>
        <p:nvSpPr>
          <p:cNvPr id="4" name="Title 3"/>
          <p:cNvSpPr>
            <a:spLocks noGrp="1"/>
          </p:cNvSpPr>
          <p:nvPr>
            <p:ph type="title"/>
          </p:nvPr>
        </p:nvSpPr>
        <p:spPr>
          <a:xfrm>
            <a:off x="0" y="2"/>
            <a:ext cx="9144000" cy="1136384"/>
          </a:xfrm>
          <a:solidFill>
            <a:schemeClr val="bg1"/>
          </a:solidFill>
        </p:spPr>
        <p:txBody>
          <a:bodyPr/>
          <a:lstStyle/>
          <a:p>
            <a:r>
              <a:rPr lang="en-US"/>
              <a:t>  Design</a:t>
            </a: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1"/>
            <a:ext cx="9132619" cy="6844006"/>
          </a:xfrm>
          <a:prstGeom prst="rect">
            <a:avLst/>
          </a:prstGeom>
          <a:blipFill>
            <a:blip r:embed="rId3" cstate="print"/>
            <a:stretch>
              <a:fillRect/>
            </a:stretch>
          </a:blipFill>
        </p:spPr>
        <p:txBody>
          <a:bodyPr wrap="square" lIns="0" tIns="0" rIns="0" bIns="0" rtlCol="0"/>
          <a:lstStyle/>
          <a:p>
            <a:endParaRPr/>
          </a:p>
        </p:txBody>
      </p:sp>
      <p:sp>
        <p:nvSpPr>
          <p:cNvPr id="5" name="Title 3"/>
          <p:cNvSpPr txBox="1">
            <a:spLocks/>
          </p:cNvSpPr>
          <p:nvPr/>
        </p:nvSpPr>
        <p:spPr>
          <a:xfrm>
            <a:off x="0" y="2"/>
            <a:ext cx="9144000" cy="1136384"/>
          </a:xfrm>
          <a:prstGeom prst="rect">
            <a:avLst/>
          </a:prstGeom>
          <a:solidFill>
            <a:schemeClr val="bg1"/>
          </a:solidFill>
        </p:spPr>
        <p:txBody>
          <a:bodyPr/>
          <a:lstStyle>
            <a:lvl1pPr algn="l" defTabSz="457200" rtl="0" eaLnBrk="1" latinLnBrk="0" hangingPunct="1">
              <a:spcBef>
                <a:spcPct val="0"/>
              </a:spcBef>
              <a:buNone/>
              <a:defRPr sz="2400" b="1" kern="1200">
                <a:solidFill>
                  <a:srgbClr val="31AE8D"/>
                </a:solidFill>
                <a:latin typeface="Verdana"/>
                <a:ea typeface="+mj-ea"/>
                <a:cs typeface="Verdana"/>
              </a:defRPr>
            </a:lvl1pPr>
          </a:lstStyle>
          <a:p>
            <a:endParaRPr lang="en-US"/>
          </a:p>
          <a:p>
            <a:r>
              <a:rPr lang="en-US"/>
              <a:t>  Implementation</a:t>
            </a:r>
          </a:p>
        </p:txBody>
      </p:sp>
      <p:sp>
        <p:nvSpPr>
          <p:cNvPr id="3" name="Rectangle 2"/>
          <p:cNvSpPr/>
          <p:nvPr/>
        </p:nvSpPr>
        <p:spPr>
          <a:xfrm>
            <a:off x="4583507" y="2981539"/>
            <a:ext cx="1196497" cy="51532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741447" y="4127783"/>
            <a:ext cx="4154988" cy="148560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65B0A6871A75384882F5A53ED4C87B29" ma:contentTypeVersion="2" ma:contentTypeDescription="Create a new document." ma:contentTypeScope="" ma:versionID="13a83672f6f6194e4219fe77824ade3f">
  <xsd:schema xmlns:xsd="http://www.w3.org/2001/XMLSchema" xmlns:xs="http://www.w3.org/2001/XMLSchema" xmlns:p="http://schemas.microsoft.com/office/2006/metadata/properties" xmlns:ns2="cefdacf4-0c2f-4242-85a5-eccf8201bb92" targetNamespace="http://schemas.microsoft.com/office/2006/metadata/properties" ma:root="true" ma:fieldsID="7c5ed1ff56082779d59c828e50855827" ns2:_="">
    <xsd:import namespace="cefdacf4-0c2f-4242-85a5-eccf8201bb92"/>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efdacf4-0c2f-4242-85a5-eccf8201bb9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6BBE14A-F5B6-480F-AA65-0EC803393063}">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54906496-474E-4484-A423-DD634FA160A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efdacf4-0c2f-4242-85a5-eccf8201bb9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6702892-C471-4482-A48A-E0D2F18AC48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2652</TotalTime>
  <Words>1902</Words>
  <Application>Microsoft Office PowerPoint</Application>
  <PresentationFormat>On-screen Show (4:3)</PresentationFormat>
  <Paragraphs>304</Paragraphs>
  <Slides>63</Slides>
  <Notes>33</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63</vt:i4>
      </vt:variant>
    </vt:vector>
  </HeadingPairs>
  <TitlesOfParts>
    <vt:vector size="71" baseType="lpstr">
      <vt:lpstr>ＭＳ Ｐゴシック</vt:lpstr>
      <vt:lpstr>Arial</vt:lpstr>
      <vt:lpstr>Calibri</vt:lpstr>
      <vt:lpstr>Helvetica</vt:lpstr>
      <vt:lpstr>Times New Roman</vt:lpstr>
      <vt:lpstr>Verdana</vt:lpstr>
      <vt:lpstr>Office Theme</vt:lpstr>
      <vt:lpstr>Bitmap Image</vt:lpstr>
      <vt:lpstr>PowerPoint Presentation</vt:lpstr>
      <vt:lpstr>PowerPoint Presentation</vt:lpstr>
      <vt:lpstr>PowerPoint Presentation</vt:lpstr>
      <vt:lpstr>PowerPoint Presentation</vt:lpstr>
      <vt:lpstr>Methodology Outline</vt:lpstr>
      <vt:lpstr>PowerPoint Presentation</vt:lpstr>
      <vt:lpstr>PowerPoint Presentation</vt:lpstr>
      <vt:lpstr>  Design</vt:lpstr>
      <vt:lpstr>PowerPoint Presentation</vt:lpstr>
      <vt:lpstr>PowerPoint Presentation</vt:lpstr>
      <vt:lpstr>Example: The Cheap Shop Catalog Store</vt:lpstr>
      <vt:lpstr>Cheap Shop</vt:lpstr>
      <vt:lpstr>Phase 1: Identify users + tasks</vt:lpstr>
      <vt:lpstr>The Cheap Shop Catalog Store</vt:lpstr>
      <vt:lpstr>Developing task examples</vt:lpstr>
      <vt:lpstr>Developing task examples</vt:lpstr>
      <vt:lpstr>Developing task examples</vt:lpstr>
      <vt:lpstr>Are there better ways to do it?</vt:lpstr>
      <vt:lpstr>Cheap Shop</vt:lpstr>
      <vt:lpstr>Walkthrough template</vt:lpstr>
      <vt:lpstr>PowerPoint Presentation</vt:lpstr>
      <vt:lpstr>Methodology Outline</vt:lpstr>
      <vt:lpstr>PowerPoint Presentation</vt:lpstr>
      <vt:lpstr>PowerPoint Presentation</vt:lpstr>
      <vt:lpstr>PowerPoint Presentation</vt:lpstr>
      <vt:lpstr>PowerPoint Presentation</vt:lpstr>
      <vt:lpstr>PowerPoint Presentation</vt:lpstr>
      <vt:lpstr>An Example</vt:lpstr>
      <vt:lpstr>Approaches to task analysis</vt:lpstr>
      <vt:lpstr>general method</vt:lpstr>
      <vt:lpstr>Differences from other techniques</vt:lpstr>
      <vt:lpstr>Task Decomposition</vt:lpstr>
      <vt:lpstr>Textual HTA description</vt:lpstr>
      <vt:lpstr>Generating the hierarchy</vt:lpstr>
      <vt:lpstr>Tasks as explanation</vt:lpstr>
      <vt:lpstr>parse scenario using HTA</vt:lpstr>
      <vt:lpstr>Diagrammatic HTA</vt:lpstr>
      <vt:lpstr>Refining the description</vt:lpstr>
      <vt:lpstr>Refined HTA for making tea </vt:lpstr>
      <vt:lpstr>Types of plan</vt:lpstr>
      <vt:lpstr>waiting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Design Process for Interactive Systems</vt:lpstr>
      <vt:lpstr>Conceptual Level</vt:lpstr>
      <vt:lpstr>PowerPoint Presentation</vt:lpstr>
      <vt:lpstr>Design Process for Interactive Systems</vt:lpstr>
      <vt:lpstr>Semantic Level</vt:lpstr>
      <vt:lpstr>Semantic Level Specification</vt:lpstr>
      <vt:lpstr>Design Process for Interactive Systems</vt:lpstr>
      <vt:lpstr>State Transition Diagram Example</vt:lpstr>
      <vt:lpstr>Commands for 3D Object Picking</vt:lpstr>
      <vt:lpstr>State Transition Diagram Example (2)</vt:lpstr>
      <vt:lpstr>Design Process for Interactive Systems</vt:lpstr>
      <vt:lpstr>Command Names (1)</vt:lpstr>
      <vt:lpstr>Command Names (2)</vt:lpstr>
    </vt:vector>
  </TitlesOfParts>
  <Company>Tufts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Robert Jacob</dc:creator>
  <cp:lastModifiedBy>HP</cp:lastModifiedBy>
  <cp:revision>95</cp:revision>
  <dcterms:created xsi:type="dcterms:W3CDTF">2015-05-31T20:48:04Z</dcterms:created>
  <dcterms:modified xsi:type="dcterms:W3CDTF">2021-11-08T13:21:53Z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0x01010065B0A6871A75384882F5A53ED4C87B29</vt:lpwstr>
  </property>
</Properties>
</file>